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2"/>
  </p:notesMasterIdLst>
  <p:sldIdLst>
    <p:sldId id="256" r:id="rId7"/>
    <p:sldId id="2147483642" r:id="rId8"/>
    <p:sldId id="269" r:id="rId9"/>
    <p:sldId id="2147474526" r:id="rId10"/>
    <p:sldId id="260" r:id="rId11"/>
    <p:sldId id="262" r:id="rId12"/>
    <p:sldId id="2147474501" r:id="rId13"/>
    <p:sldId id="2147474508" r:id="rId14"/>
    <p:sldId id="2147474533" r:id="rId15"/>
    <p:sldId id="2147474527" r:id="rId16"/>
    <p:sldId id="2147474524" r:id="rId17"/>
    <p:sldId id="272" r:id="rId18"/>
    <p:sldId id="2147474528" r:id="rId19"/>
    <p:sldId id="2147474531" r:id="rId20"/>
    <p:sldId id="2147474532" r:id="rId2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42E58-D6D1-9DD7-5AF7-EC0BF7F49C74}" v="722" dt="2025-05-29T18:18:28.523"/>
    <p1510:client id="{55BA05E6-6369-510F-4114-EDD924766D15}" v="3" dt="2025-05-29T14:33:26.580"/>
    <p1510:client id="{67959A2A-F735-A9F1-FD4D-042B816F0D40}" v="747" dt="2025-05-30T05:13:15.079"/>
    <p1510:client id="{832153D8-E994-BBDC-FDCA-23AE31077C01}" v="46" dt="2025-05-30T02:58:09.268"/>
    <p1510:client id="{87491DEB-FD21-C9F2-FE2C-DE3FBC2EEE2B}" v="1" dt="2025-05-29T13:47:05.868"/>
    <p1510:client id="{89311D20-BDC4-0ED4-0626-B4B4479EF8AE}" v="6" dt="2025-05-29T14:37:46.153"/>
    <p1510:client id="{8BD0DB4D-C301-4B61-9015-32EFFF9B9553}" v="1519" dt="2025-05-30T05:33:37.541"/>
    <p1510:client id="{94C662A8-6CB4-FE57-484E-20CE4E39A578}" v="42" dt="2025-05-29T19:37:54.338"/>
    <p1510:client id="{9D02B6A4-EFBC-A2AD-A296-F2752F36F094}" v="8" dt="2025-05-29T18:20:24.303"/>
    <p1510:client id="{AF35DB28-E5D4-1858-FB62-35490C30B569}" v="31" dt="2025-05-30T05:43:05.713"/>
    <p1510:client id="{BFF34334-9F05-4E84-AB16-B33583352811}" v="27" dt="2025-05-29T18:22:52.385"/>
    <p1510:client id="{C400F7CB-E7CA-E2E7-7254-06B86796885B}" v="2846" dt="2025-05-29T19:23:28.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ssein Sharafeddine" userId="8302f4d6-9e93-4276-b5db-a652efa5383a" providerId="ADAL" clId="{8BD0DB4D-C301-4B61-9015-32EFFF9B9553}"/>
    <pc:docChg chg="undo custSel addSld delSld modSld sldOrd delMainMaster modNotesMaster">
      <pc:chgData name="Hussein Sharafeddine" userId="8302f4d6-9e93-4276-b5db-a652efa5383a" providerId="ADAL" clId="{8BD0DB4D-C301-4B61-9015-32EFFF9B9553}" dt="2025-05-30T05:33:37.541" v="1609"/>
      <pc:docMkLst>
        <pc:docMk/>
      </pc:docMkLst>
      <pc:sldChg chg="modSp add mod ord">
        <pc:chgData name="Hussein Sharafeddine" userId="8302f4d6-9e93-4276-b5db-a652efa5383a" providerId="ADAL" clId="{8BD0DB4D-C301-4B61-9015-32EFFF9B9553}" dt="2025-05-29T18:48:59.797" v="1147"/>
        <pc:sldMkLst>
          <pc:docMk/>
          <pc:sldMk cId="4137553609" sldId="256"/>
        </pc:sldMkLst>
        <pc:spChg chg="mod">
          <ac:chgData name="Hussein Sharafeddine" userId="8302f4d6-9e93-4276-b5db-a652efa5383a" providerId="ADAL" clId="{8BD0DB4D-C301-4B61-9015-32EFFF9B9553}" dt="2025-05-29T13:36:54.033" v="9" actId="1076"/>
          <ac:spMkLst>
            <pc:docMk/>
            <pc:sldMk cId="4137553609" sldId="256"/>
            <ac:spMk id="5" creationId="{438B2C0D-1299-2BFF-7713-6BE01C100311}"/>
          </ac:spMkLst>
        </pc:spChg>
        <pc:spChg chg="mod">
          <ac:chgData name="Hussein Sharafeddine" userId="8302f4d6-9e93-4276-b5db-a652efa5383a" providerId="ADAL" clId="{8BD0DB4D-C301-4B61-9015-32EFFF9B9553}" dt="2025-05-29T18:48:59.797" v="1147"/>
          <ac:spMkLst>
            <pc:docMk/>
            <pc:sldMk cId="4137553609" sldId="256"/>
            <ac:spMk id="6" creationId="{773E400E-4844-09FA-0B2F-3AA9B7257E73}"/>
          </ac:spMkLst>
        </pc:spChg>
        <pc:spChg chg="mod">
          <ac:chgData name="Hussein Sharafeddine" userId="8302f4d6-9e93-4276-b5db-a652efa5383a" providerId="ADAL" clId="{8BD0DB4D-C301-4B61-9015-32EFFF9B9553}" dt="2025-05-29T13:37:23.331" v="14" actId="20577"/>
          <ac:spMkLst>
            <pc:docMk/>
            <pc:sldMk cId="4137553609" sldId="256"/>
            <ac:spMk id="10" creationId="{26A0CD11-D310-6C80-0614-5C421F389004}"/>
          </ac:spMkLst>
        </pc:spChg>
      </pc:sldChg>
      <pc:sldChg chg="addSp delSp modSp mod">
        <pc:chgData name="Hussein Sharafeddine" userId="8302f4d6-9e93-4276-b5db-a652efa5383a" providerId="ADAL" clId="{8BD0DB4D-C301-4B61-9015-32EFFF9B9553}" dt="2025-05-30T05:08:23.437" v="1440" actId="121"/>
        <pc:sldMkLst>
          <pc:docMk/>
          <pc:sldMk cId="3702872948" sldId="260"/>
        </pc:sldMkLst>
        <pc:spChg chg="del">
          <ac:chgData name="Hussein Sharafeddine" userId="8302f4d6-9e93-4276-b5db-a652efa5383a" providerId="ADAL" clId="{8BD0DB4D-C301-4B61-9015-32EFFF9B9553}" dt="2025-05-29T18:42:04.621" v="1016" actId="478"/>
          <ac:spMkLst>
            <pc:docMk/>
            <pc:sldMk cId="3702872948" sldId="260"/>
            <ac:spMk id="3" creationId="{19BCD50A-D609-4AA8-93A8-2D336B5FB3D6}"/>
          </ac:spMkLst>
        </pc:spChg>
        <pc:spChg chg="del">
          <ac:chgData name="Hussein Sharafeddine" userId="8302f4d6-9e93-4276-b5db-a652efa5383a" providerId="ADAL" clId="{8BD0DB4D-C301-4B61-9015-32EFFF9B9553}" dt="2025-05-29T18:37:37.893" v="988" actId="478"/>
          <ac:spMkLst>
            <pc:docMk/>
            <pc:sldMk cId="3702872948" sldId="260"/>
            <ac:spMk id="4" creationId="{8989E3D2-796F-410A-93F9-FC0C08C0E9DD}"/>
          </ac:spMkLst>
        </pc:spChg>
        <pc:spChg chg="add del mod">
          <ac:chgData name="Hussein Sharafeddine" userId="8302f4d6-9e93-4276-b5db-a652efa5383a" providerId="ADAL" clId="{8BD0DB4D-C301-4B61-9015-32EFFF9B9553}" dt="2025-05-29T18:37:33.718" v="987" actId="478"/>
          <ac:spMkLst>
            <pc:docMk/>
            <pc:sldMk cId="3702872948" sldId="260"/>
            <ac:spMk id="16" creationId="{627C775D-5E01-4D6B-5A85-4F3B8A741706}"/>
          </ac:spMkLst>
        </pc:spChg>
        <pc:spChg chg="mod">
          <ac:chgData name="Hussein Sharafeddine" userId="8302f4d6-9e93-4276-b5db-a652efa5383a" providerId="ADAL" clId="{8BD0DB4D-C301-4B61-9015-32EFFF9B9553}" dt="2025-05-30T05:08:23.437" v="1440" actId="121"/>
          <ac:spMkLst>
            <pc:docMk/>
            <pc:sldMk cId="3702872948" sldId="260"/>
            <ac:spMk id="21" creationId="{7000ED35-C219-489C-950E-79917F679D91}"/>
          </ac:spMkLst>
        </pc:spChg>
        <pc:spChg chg="mod">
          <ac:chgData name="Hussein Sharafeddine" userId="8302f4d6-9e93-4276-b5db-a652efa5383a" providerId="ADAL" clId="{8BD0DB4D-C301-4B61-9015-32EFFF9B9553}" dt="2025-05-29T18:37:32.765" v="986" actId="571"/>
          <ac:spMkLst>
            <pc:docMk/>
            <pc:sldMk cId="3702872948" sldId="260"/>
            <ac:spMk id="24" creationId="{C8C00B3B-6DD3-2817-7654-8288FB9069CE}"/>
          </ac:spMkLst>
        </pc:spChg>
        <pc:spChg chg="mod">
          <ac:chgData name="Hussein Sharafeddine" userId="8302f4d6-9e93-4276-b5db-a652efa5383a" providerId="ADAL" clId="{8BD0DB4D-C301-4B61-9015-32EFFF9B9553}" dt="2025-05-29T18:37:32.765" v="986" actId="571"/>
          <ac:spMkLst>
            <pc:docMk/>
            <pc:sldMk cId="3702872948" sldId="260"/>
            <ac:spMk id="26" creationId="{8502F31B-8595-F000-6877-252059AFAFBA}"/>
          </ac:spMkLst>
        </pc:spChg>
        <pc:spChg chg="add del mod">
          <ac:chgData name="Hussein Sharafeddine" userId="8302f4d6-9e93-4276-b5db-a652efa5383a" providerId="ADAL" clId="{8BD0DB4D-C301-4B61-9015-32EFFF9B9553}" dt="2025-05-29T18:37:33.718" v="987" actId="478"/>
          <ac:spMkLst>
            <pc:docMk/>
            <pc:sldMk cId="3702872948" sldId="260"/>
            <ac:spMk id="27" creationId="{B04F4B42-BB96-346F-6B00-89B835E00845}"/>
          </ac:spMkLst>
        </pc:spChg>
        <pc:spChg chg="add mod">
          <ac:chgData name="Hussein Sharafeddine" userId="8302f4d6-9e93-4276-b5db-a652efa5383a" providerId="ADAL" clId="{8BD0DB4D-C301-4B61-9015-32EFFF9B9553}" dt="2025-05-29T18:37:38.936" v="989"/>
          <ac:spMkLst>
            <pc:docMk/>
            <pc:sldMk cId="3702872948" sldId="260"/>
            <ac:spMk id="28" creationId="{C12C9A66-4851-DFFC-6733-04E6D85F3D43}"/>
          </ac:spMkLst>
        </pc:spChg>
        <pc:spChg chg="add mod">
          <ac:chgData name="Hussein Sharafeddine" userId="8302f4d6-9e93-4276-b5db-a652efa5383a" providerId="ADAL" clId="{8BD0DB4D-C301-4B61-9015-32EFFF9B9553}" dt="2025-05-29T18:37:38.936" v="989"/>
          <ac:spMkLst>
            <pc:docMk/>
            <pc:sldMk cId="3702872948" sldId="260"/>
            <ac:spMk id="29" creationId="{A286F752-5404-9095-D354-E3DCA7E18C71}"/>
          </ac:spMkLst>
        </pc:spChg>
        <pc:spChg chg="add del">
          <ac:chgData name="Hussein Sharafeddine" userId="8302f4d6-9e93-4276-b5db-a652efa5383a" providerId="ADAL" clId="{8BD0DB4D-C301-4B61-9015-32EFFF9B9553}" dt="2025-05-29T18:41:45.523" v="1005" actId="22"/>
          <ac:spMkLst>
            <pc:docMk/>
            <pc:sldMk cId="3702872948" sldId="260"/>
            <ac:spMk id="32" creationId="{24F8ED78-4C86-6C66-6ABD-E10438B177D3}"/>
          </ac:spMkLst>
        </pc:spChg>
        <pc:spChg chg="add mod">
          <ac:chgData name="Hussein Sharafeddine" userId="8302f4d6-9e93-4276-b5db-a652efa5383a" providerId="ADAL" clId="{8BD0DB4D-C301-4B61-9015-32EFFF9B9553}" dt="2025-05-29T18:42:38.579" v="1027" actId="20577"/>
          <ac:spMkLst>
            <pc:docMk/>
            <pc:sldMk cId="3702872948" sldId="260"/>
            <ac:spMk id="33" creationId="{F2549CBE-5F33-2996-337F-2E23806A177A}"/>
          </ac:spMkLst>
        </pc:spChg>
        <pc:grpChg chg="del">
          <ac:chgData name="Hussein Sharafeddine" userId="8302f4d6-9e93-4276-b5db-a652efa5383a" providerId="ADAL" clId="{8BD0DB4D-C301-4B61-9015-32EFFF9B9553}" dt="2025-05-29T18:37:37.893" v="988" actId="478"/>
          <ac:grpSpMkLst>
            <pc:docMk/>
            <pc:sldMk cId="3702872948" sldId="260"/>
            <ac:grpSpMk id="6" creationId="{2CBA91C6-6C2F-4B10-8B39-4C2E05455B3B}"/>
          </ac:grpSpMkLst>
        </pc:grpChg>
        <pc:grpChg chg="add del mod">
          <ac:chgData name="Hussein Sharafeddine" userId="8302f4d6-9e93-4276-b5db-a652efa5383a" providerId="ADAL" clId="{8BD0DB4D-C301-4B61-9015-32EFFF9B9553}" dt="2025-05-29T18:37:33.718" v="987" actId="478"/>
          <ac:grpSpMkLst>
            <pc:docMk/>
            <pc:sldMk cId="3702872948" sldId="260"/>
            <ac:grpSpMk id="17" creationId="{2AE59F02-9149-9E57-8E8B-FFCEDD876B2A}"/>
          </ac:grpSpMkLst>
        </pc:grpChg>
        <pc:picChg chg="del">
          <ac:chgData name="Hussein Sharafeddine" userId="8302f4d6-9e93-4276-b5db-a652efa5383a" providerId="ADAL" clId="{8BD0DB4D-C301-4B61-9015-32EFFF9B9553}" dt="2025-05-29T18:37:37.893" v="988" actId="478"/>
          <ac:picMkLst>
            <pc:docMk/>
            <pc:sldMk cId="3702872948" sldId="260"/>
            <ac:picMk id="2" creationId="{FFC2213B-D9A9-48B9-A07C-BEB9B1D0F973}"/>
          </ac:picMkLst>
        </pc:picChg>
        <pc:picChg chg="add del mod">
          <ac:chgData name="Hussein Sharafeddine" userId="8302f4d6-9e93-4276-b5db-a652efa5383a" providerId="ADAL" clId="{8BD0DB4D-C301-4B61-9015-32EFFF9B9553}" dt="2025-05-29T18:37:33.718" v="987" actId="478"/>
          <ac:picMkLst>
            <pc:docMk/>
            <pc:sldMk cId="3702872948" sldId="260"/>
            <ac:picMk id="11" creationId="{F6582F0B-632C-B7BD-91EA-EC5F52D155AB}"/>
          </ac:picMkLst>
        </pc:picChg>
        <pc:picChg chg="add mod">
          <ac:chgData name="Hussein Sharafeddine" userId="8302f4d6-9e93-4276-b5db-a652efa5383a" providerId="ADAL" clId="{8BD0DB4D-C301-4B61-9015-32EFFF9B9553}" dt="2025-05-29T18:37:38.936" v="989"/>
          <ac:picMkLst>
            <pc:docMk/>
            <pc:sldMk cId="3702872948" sldId="260"/>
            <ac:picMk id="30" creationId="{1A4197E2-2ADD-815D-9123-B1A6C79CD926}"/>
          </ac:picMkLst>
        </pc:picChg>
      </pc:sldChg>
      <pc:sldChg chg="addSp delSp modSp mod">
        <pc:chgData name="Hussein Sharafeddine" userId="8302f4d6-9e93-4276-b5db-a652efa5383a" providerId="ADAL" clId="{8BD0DB4D-C301-4B61-9015-32EFFF9B9553}" dt="2025-05-30T05:27:53.819" v="1520" actId="14100"/>
        <pc:sldMkLst>
          <pc:docMk/>
          <pc:sldMk cId="3030234220" sldId="262"/>
        </pc:sldMkLst>
        <pc:spChg chg="del">
          <ac:chgData name="Hussein Sharafeddine" userId="8302f4d6-9e93-4276-b5db-a652efa5383a" providerId="ADAL" clId="{8BD0DB4D-C301-4B61-9015-32EFFF9B9553}" dt="2025-05-29T18:38:00.503" v="992" actId="478"/>
          <ac:spMkLst>
            <pc:docMk/>
            <pc:sldMk cId="3030234220" sldId="262"/>
            <ac:spMk id="4" creationId="{E88C4881-EFE7-404B-8695-A34187015A08}"/>
          </ac:spMkLst>
        </pc:spChg>
        <pc:spChg chg="add mod">
          <ac:chgData name="Hussein Sharafeddine" userId="8302f4d6-9e93-4276-b5db-a652efa5383a" providerId="ADAL" clId="{8BD0DB4D-C301-4B61-9015-32EFFF9B9553}" dt="2025-05-29T18:37:47.911" v="991"/>
          <ac:spMkLst>
            <pc:docMk/>
            <pc:sldMk cId="3030234220" sldId="262"/>
            <ac:spMk id="8" creationId="{FF881BD6-3509-FB9E-5F82-9F9F6273CDCA}"/>
          </ac:spMkLst>
        </pc:spChg>
        <pc:spChg chg="mod">
          <ac:chgData name="Hussein Sharafeddine" userId="8302f4d6-9e93-4276-b5db-a652efa5383a" providerId="ADAL" clId="{8BD0DB4D-C301-4B61-9015-32EFFF9B9553}" dt="2025-05-30T05:27:53.819" v="1520" actId="14100"/>
          <ac:spMkLst>
            <pc:docMk/>
            <pc:sldMk cId="3030234220" sldId="262"/>
            <ac:spMk id="10" creationId="{C0464561-F0F3-452D-90BC-FB8A2AB833B2}"/>
          </ac:spMkLst>
        </pc:spChg>
        <pc:spChg chg="mod">
          <ac:chgData name="Hussein Sharafeddine" userId="8302f4d6-9e93-4276-b5db-a652efa5383a" providerId="ADAL" clId="{8BD0DB4D-C301-4B61-9015-32EFFF9B9553}" dt="2025-05-30T05:27:45.034" v="1519" actId="20577"/>
          <ac:spMkLst>
            <pc:docMk/>
            <pc:sldMk cId="3030234220" sldId="262"/>
            <ac:spMk id="15" creationId="{8221E218-952A-4DC5-896B-C08F13B8BEFC}"/>
          </ac:spMkLst>
        </pc:spChg>
        <pc:spChg chg="mod">
          <ac:chgData name="Hussein Sharafeddine" userId="8302f4d6-9e93-4276-b5db-a652efa5383a" providerId="ADAL" clId="{8BD0DB4D-C301-4B61-9015-32EFFF9B9553}" dt="2025-05-29T21:11:59.541" v="1248" actId="113"/>
          <ac:spMkLst>
            <pc:docMk/>
            <pc:sldMk cId="3030234220" sldId="262"/>
            <ac:spMk id="18" creationId="{709FB0D7-14C9-4E72-B4F6-82F4A14D82B5}"/>
          </ac:spMkLst>
        </pc:spChg>
        <pc:spChg chg="add mod">
          <ac:chgData name="Hussein Sharafeddine" userId="8302f4d6-9e93-4276-b5db-a652efa5383a" providerId="ADAL" clId="{8BD0DB4D-C301-4B61-9015-32EFFF9B9553}" dt="2025-05-29T18:37:47.911" v="991"/>
          <ac:spMkLst>
            <pc:docMk/>
            <pc:sldMk cId="3030234220" sldId="262"/>
            <ac:spMk id="21" creationId="{D3718463-CF36-A1A1-83E3-FC8090CDF02F}"/>
          </ac:spMkLst>
        </pc:spChg>
        <pc:spChg chg="mod">
          <ac:chgData name="Hussein Sharafeddine" userId="8302f4d6-9e93-4276-b5db-a652efa5383a" providerId="ADAL" clId="{8BD0DB4D-C301-4B61-9015-32EFFF9B9553}" dt="2025-05-30T05:08:37.718" v="1454" actId="1038"/>
          <ac:spMkLst>
            <pc:docMk/>
            <pc:sldMk cId="3030234220" sldId="262"/>
            <ac:spMk id="52" creationId="{15C8F1AA-90AB-4D0B-92D9-8634733F5DE3}"/>
          </ac:spMkLst>
        </pc:spChg>
        <pc:spChg chg="mod">
          <ac:chgData name="Hussein Sharafeddine" userId="8302f4d6-9e93-4276-b5db-a652efa5383a" providerId="ADAL" clId="{8BD0DB4D-C301-4B61-9015-32EFFF9B9553}" dt="2025-05-30T05:08:37.718" v="1454" actId="1038"/>
          <ac:spMkLst>
            <pc:docMk/>
            <pc:sldMk cId="3030234220" sldId="262"/>
            <ac:spMk id="53" creationId="{03BD77F3-46C6-4379-984B-A759D0A8742E}"/>
          </ac:spMkLst>
        </pc:spChg>
        <pc:spChg chg="mod">
          <ac:chgData name="Hussein Sharafeddine" userId="8302f4d6-9e93-4276-b5db-a652efa5383a" providerId="ADAL" clId="{8BD0DB4D-C301-4B61-9015-32EFFF9B9553}" dt="2025-05-29T13:44:43.128" v="122" actId="20577"/>
          <ac:spMkLst>
            <pc:docMk/>
            <pc:sldMk cId="3030234220" sldId="262"/>
            <ac:spMk id="55" creationId="{D63E4E85-598C-4BC8-80B1-258E65E8DDBD}"/>
          </ac:spMkLst>
        </pc:spChg>
        <pc:spChg chg="mod">
          <ac:chgData name="Hussein Sharafeddine" userId="8302f4d6-9e93-4276-b5db-a652efa5383a" providerId="ADAL" clId="{8BD0DB4D-C301-4B61-9015-32EFFF9B9553}" dt="2025-05-30T05:08:37.718" v="1454" actId="1038"/>
          <ac:spMkLst>
            <pc:docMk/>
            <pc:sldMk cId="3030234220" sldId="262"/>
            <ac:spMk id="58" creationId="{97F8A2AD-C517-4338-8097-7F3EE3C76A0E}"/>
          </ac:spMkLst>
        </pc:spChg>
        <pc:spChg chg="mod">
          <ac:chgData name="Hussein Sharafeddine" userId="8302f4d6-9e93-4276-b5db-a652efa5383a" providerId="ADAL" clId="{8BD0DB4D-C301-4B61-9015-32EFFF9B9553}" dt="2025-05-30T05:08:37.718" v="1454" actId="1038"/>
          <ac:spMkLst>
            <pc:docMk/>
            <pc:sldMk cId="3030234220" sldId="262"/>
            <ac:spMk id="60" creationId="{91243D15-0309-49C3-95C1-F73654F6B927}"/>
          </ac:spMkLst>
        </pc:spChg>
        <pc:spChg chg="mod">
          <ac:chgData name="Hussein Sharafeddine" userId="8302f4d6-9e93-4276-b5db-a652efa5383a" providerId="ADAL" clId="{8BD0DB4D-C301-4B61-9015-32EFFF9B9553}" dt="2025-05-30T05:08:37.718" v="1454" actId="1038"/>
          <ac:spMkLst>
            <pc:docMk/>
            <pc:sldMk cId="3030234220" sldId="262"/>
            <ac:spMk id="62" creationId="{B79B4DE0-CF97-4288-95CC-52D539B88ED8}"/>
          </ac:spMkLst>
        </pc:spChg>
        <pc:spChg chg="mod">
          <ac:chgData name="Hussein Sharafeddine" userId="8302f4d6-9e93-4276-b5db-a652efa5383a" providerId="ADAL" clId="{8BD0DB4D-C301-4B61-9015-32EFFF9B9553}" dt="2025-05-30T05:08:37.718" v="1454" actId="1038"/>
          <ac:spMkLst>
            <pc:docMk/>
            <pc:sldMk cId="3030234220" sldId="262"/>
            <ac:spMk id="67" creationId="{09873E30-21FE-4445-B01D-2F14479AA22E}"/>
          </ac:spMkLst>
        </pc:spChg>
        <pc:spChg chg="mod">
          <ac:chgData name="Hussein Sharafeddine" userId="8302f4d6-9e93-4276-b5db-a652efa5383a" providerId="ADAL" clId="{8BD0DB4D-C301-4B61-9015-32EFFF9B9553}" dt="2025-05-30T05:08:37.718" v="1454" actId="1038"/>
          <ac:spMkLst>
            <pc:docMk/>
            <pc:sldMk cId="3030234220" sldId="262"/>
            <ac:spMk id="69" creationId="{AF869655-17E8-4F65-97DC-75050604D003}"/>
          </ac:spMkLst>
        </pc:spChg>
        <pc:spChg chg="mod">
          <ac:chgData name="Hussein Sharafeddine" userId="8302f4d6-9e93-4276-b5db-a652efa5383a" providerId="ADAL" clId="{8BD0DB4D-C301-4B61-9015-32EFFF9B9553}" dt="2025-05-30T05:08:37.718" v="1454" actId="1038"/>
          <ac:spMkLst>
            <pc:docMk/>
            <pc:sldMk cId="3030234220" sldId="262"/>
            <ac:spMk id="71" creationId="{65FC2FEA-8269-4B77-BD93-2F8119920ED7}"/>
          </ac:spMkLst>
        </pc:spChg>
        <pc:spChg chg="mod">
          <ac:chgData name="Hussein Sharafeddine" userId="8302f4d6-9e93-4276-b5db-a652efa5383a" providerId="ADAL" clId="{8BD0DB4D-C301-4B61-9015-32EFFF9B9553}" dt="2025-05-29T21:11:37.277" v="1245" actId="207"/>
          <ac:spMkLst>
            <pc:docMk/>
            <pc:sldMk cId="3030234220" sldId="262"/>
            <ac:spMk id="83" creationId="{966A4E0C-CE2D-436B-801C-007FF7E4C807}"/>
          </ac:spMkLst>
        </pc:spChg>
        <pc:spChg chg="mod">
          <ac:chgData name="Hussein Sharafeddine" userId="8302f4d6-9e93-4276-b5db-a652efa5383a" providerId="ADAL" clId="{8BD0DB4D-C301-4B61-9015-32EFFF9B9553}" dt="2025-05-30T05:08:37.718" v="1454" actId="1038"/>
          <ac:spMkLst>
            <pc:docMk/>
            <pc:sldMk cId="3030234220" sldId="262"/>
            <ac:spMk id="85" creationId="{28346954-2CDF-463B-AAD6-07A18BDD2358}"/>
          </ac:spMkLst>
        </pc:spChg>
        <pc:spChg chg="del mod">
          <ac:chgData name="Hussein Sharafeddine" userId="8302f4d6-9e93-4276-b5db-a652efa5383a" providerId="ADAL" clId="{8BD0DB4D-C301-4B61-9015-32EFFF9B9553}" dt="2025-05-30T05:08:43.777" v="1455" actId="478"/>
          <ac:spMkLst>
            <pc:docMk/>
            <pc:sldMk cId="3030234220" sldId="262"/>
            <ac:spMk id="87" creationId="{4B408931-5C20-4524-8CF2-5FF795B50DB0}"/>
          </ac:spMkLst>
        </pc:spChg>
        <pc:spChg chg="mod">
          <ac:chgData name="Hussein Sharafeddine" userId="8302f4d6-9e93-4276-b5db-a652efa5383a" providerId="ADAL" clId="{8BD0DB4D-C301-4B61-9015-32EFFF9B9553}" dt="2025-05-29T21:11:31.503" v="1244" actId="113"/>
          <ac:spMkLst>
            <pc:docMk/>
            <pc:sldMk cId="3030234220" sldId="262"/>
            <ac:spMk id="88" creationId="{78DC721E-D525-443C-9CD4-267987DFD8E5}"/>
          </ac:spMkLst>
        </pc:spChg>
        <pc:picChg chg="del">
          <ac:chgData name="Hussein Sharafeddine" userId="8302f4d6-9e93-4276-b5db-a652efa5383a" providerId="ADAL" clId="{8BD0DB4D-C301-4B61-9015-32EFFF9B9553}" dt="2025-05-29T18:37:45.472" v="990" actId="478"/>
          <ac:picMkLst>
            <pc:docMk/>
            <pc:sldMk cId="3030234220" sldId="262"/>
            <ac:picMk id="2" creationId="{D834DC3B-E051-4C6E-9177-78B8F45CB5AF}"/>
          </ac:picMkLst>
        </pc:picChg>
        <pc:picChg chg="add mod">
          <ac:chgData name="Hussein Sharafeddine" userId="8302f4d6-9e93-4276-b5db-a652efa5383a" providerId="ADAL" clId="{8BD0DB4D-C301-4B61-9015-32EFFF9B9553}" dt="2025-05-29T18:37:47.911" v="991"/>
          <ac:picMkLst>
            <pc:docMk/>
            <pc:sldMk cId="3030234220" sldId="262"/>
            <ac:picMk id="22" creationId="{B9410939-4D32-EC3C-41EE-5751E6ED27B3}"/>
          </ac:picMkLst>
        </pc:picChg>
        <pc:cxnChg chg="mod">
          <ac:chgData name="Hussein Sharafeddine" userId="8302f4d6-9e93-4276-b5db-a652efa5383a" providerId="ADAL" clId="{8BD0DB4D-C301-4B61-9015-32EFFF9B9553}" dt="2025-05-29T13:44:50.145" v="134" actId="1036"/>
          <ac:cxnSpMkLst>
            <pc:docMk/>
            <pc:sldMk cId="3030234220" sldId="262"/>
            <ac:cxnSpMk id="79" creationId="{4F3A453F-8DC0-4A02-83A4-6AD9AEA638DD}"/>
          </ac:cxnSpMkLst>
        </pc:cxnChg>
      </pc:sldChg>
      <pc:sldChg chg="addSp delSp modSp mod">
        <pc:chgData name="Hussein Sharafeddine" userId="8302f4d6-9e93-4276-b5db-a652efa5383a" providerId="ADAL" clId="{8BD0DB4D-C301-4B61-9015-32EFFF9B9553}" dt="2025-05-30T05:06:51.857" v="1424" actId="2711"/>
        <pc:sldMkLst>
          <pc:docMk/>
          <pc:sldMk cId="3555339269" sldId="269"/>
        </pc:sldMkLst>
        <pc:spChg chg="mod">
          <ac:chgData name="Hussein Sharafeddine" userId="8302f4d6-9e93-4276-b5db-a652efa5383a" providerId="ADAL" clId="{8BD0DB4D-C301-4B61-9015-32EFFF9B9553}" dt="2025-05-29T13:51:25.733" v="192" actId="1036"/>
          <ac:spMkLst>
            <pc:docMk/>
            <pc:sldMk cId="3555339269" sldId="269"/>
            <ac:spMk id="5" creationId="{F20EFF29-FAB5-7EBF-7A34-E3A2826A4263}"/>
          </ac:spMkLst>
        </pc:spChg>
        <pc:spChg chg="mod">
          <ac:chgData name="Hussein Sharafeddine" userId="8302f4d6-9e93-4276-b5db-a652efa5383a" providerId="ADAL" clId="{8BD0DB4D-C301-4B61-9015-32EFFF9B9553}" dt="2025-05-29T13:51:25.733" v="192" actId="1036"/>
          <ac:spMkLst>
            <pc:docMk/>
            <pc:sldMk cId="3555339269" sldId="269"/>
            <ac:spMk id="7" creationId="{372C6D5C-1D72-678E-C1A9-24C458FA55C8}"/>
          </ac:spMkLst>
        </pc:spChg>
        <pc:spChg chg="del mod">
          <ac:chgData name="Hussein Sharafeddine" userId="8302f4d6-9e93-4276-b5db-a652efa5383a" providerId="ADAL" clId="{8BD0DB4D-C301-4B61-9015-32EFFF9B9553}" dt="2025-05-29T17:03:53.046" v="484" actId="478"/>
          <ac:spMkLst>
            <pc:docMk/>
            <pc:sldMk cId="3555339269" sldId="269"/>
            <ac:spMk id="9" creationId="{8EAD7EEE-1075-22B7-AB75-5FC026AF5571}"/>
          </ac:spMkLst>
        </pc:spChg>
        <pc:spChg chg="mod">
          <ac:chgData name="Hussein Sharafeddine" userId="8302f4d6-9e93-4276-b5db-a652efa5383a" providerId="ADAL" clId="{8BD0DB4D-C301-4B61-9015-32EFFF9B9553}" dt="2025-05-29T13:51:25.733" v="192" actId="1036"/>
          <ac:spMkLst>
            <pc:docMk/>
            <pc:sldMk cId="3555339269" sldId="269"/>
            <ac:spMk id="10" creationId="{8C48222B-2FB0-5594-1E71-2BA08BD2923D}"/>
          </ac:spMkLst>
        </pc:spChg>
        <pc:spChg chg="add mod">
          <ac:chgData name="Hussein Sharafeddine" userId="8302f4d6-9e93-4276-b5db-a652efa5383a" providerId="ADAL" clId="{8BD0DB4D-C301-4B61-9015-32EFFF9B9553}" dt="2025-05-30T05:06:51.857" v="1424" actId="2711"/>
          <ac:spMkLst>
            <pc:docMk/>
            <pc:sldMk cId="3555339269" sldId="269"/>
            <ac:spMk id="11" creationId="{AC710B77-89F7-585C-47C7-7BE8F4E519A7}"/>
          </ac:spMkLst>
        </pc:spChg>
        <pc:spChg chg="mod">
          <ac:chgData name="Hussein Sharafeddine" userId="8302f4d6-9e93-4276-b5db-a652efa5383a" providerId="ADAL" clId="{8BD0DB4D-C301-4B61-9015-32EFFF9B9553}" dt="2025-05-30T05:04:59.308" v="1413" actId="1076"/>
          <ac:spMkLst>
            <pc:docMk/>
            <pc:sldMk cId="3555339269" sldId="269"/>
            <ac:spMk id="33" creationId="{E2169E81-6FE0-E4E1-E434-EF604001DC6E}"/>
          </ac:spMkLst>
        </pc:spChg>
        <pc:spChg chg="mod">
          <ac:chgData name="Hussein Sharafeddine" userId="8302f4d6-9e93-4276-b5db-a652efa5383a" providerId="ADAL" clId="{8BD0DB4D-C301-4B61-9015-32EFFF9B9553}" dt="2025-05-30T05:03:58.548" v="1363" actId="1035"/>
          <ac:spMkLst>
            <pc:docMk/>
            <pc:sldMk cId="3555339269" sldId="269"/>
            <ac:spMk id="34" creationId="{40D426C3-C60B-5AF2-E5A5-720655870CCE}"/>
          </ac:spMkLst>
        </pc:spChg>
        <pc:spChg chg="mod">
          <ac:chgData name="Hussein Sharafeddine" userId="8302f4d6-9e93-4276-b5db-a652efa5383a" providerId="ADAL" clId="{8BD0DB4D-C301-4B61-9015-32EFFF9B9553}" dt="2025-05-30T05:06:33.005" v="1422" actId="1076"/>
          <ac:spMkLst>
            <pc:docMk/>
            <pc:sldMk cId="3555339269" sldId="269"/>
            <ac:spMk id="36" creationId="{C6122495-2F75-0DEE-D3C8-2F7CB44744FC}"/>
          </ac:spMkLst>
        </pc:spChg>
        <pc:spChg chg="mod">
          <ac:chgData name="Hussein Sharafeddine" userId="8302f4d6-9e93-4276-b5db-a652efa5383a" providerId="ADAL" clId="{8BD0DB4D-C301-4B61-9015-32EFFF9B9553}" dt="2025-05-30T05:06:33.005" v="1422" actId="1076"/>
          <ac:spMkLst>
            <pc:docMk/>
            <pc:sldMk cId="3555339269" sldId="269"/>
            <ac:spMk id="38" creationId="{9AF82FBE-37EA-BC94-DDC2-C671DADB1750}"/>
          </ac:spMkLst>
        </pc:spChg>
        <pc:spChg chg="mod">
          <ac:chgData name="Hussein Sharafeddine" userId="8302f4d6-9e93-4276-b5db-a652efa5383a" providerId="ADAL" clId="{8BD0DB4D-C301-4B61-9015-32EFFF9B9553}" dt="2025-05-30T05:06:38.511" v="1423" actId="1076"/>
          <ac:spMkLst>
            <pc:docMk/>
            <pc:sldMk cId="3555339269" sldId="269"/>
            <ac:spMk id="39" creationId="{EA7280C0-8BB4-3E9B-EEAB-1F429EEEA815}"/>
          </ac:spMkLst>
        </pc:spChg>
        <pc:spChg chg="mod">
          <ac:chgData name="Hussein Sharafeddine" userId="8302f4d6-9e93-4276-b5db-a652efa5383a" providerId="ADAL" clId="{8BD0DB4D-C301-4B61-9015-32EFFF9B9553}" dt="2025-05-30T05:04:31.326" v="1397" actId="1035"/>
          <ac:spMkLst>
            <pc:docMk/>
            <pc:sldMk cId="3555339269" sldId="269"/>
            <ac:spMk id="41" creationId="{9AC23678-31CE-1633-BB30-49354FF5324F}"/>
          </ac:spMkLst>
        </pc:spChg>
        <pc:spChg chg="mod">
          <ac:chgData name="Hussein Sharafeddine" userId="8302f4d6-9e93-4276-b5db-a652efa5383a" providerId="ADAL" clId="{8BD0DB4D-C301-4B61-9015-32EFFF9B9553}" dt="2025-05-29T13:38:45.910" v="16"/>
          <ac:spMkLst>
            <pc:docMk/>
            <pc:sldMk cId="3555339269" sldId="269"/>
            <ac:spMk id="109" creationId="{59B20C2D-B1C1-CF60-B9B9-1CB2EF2AD5FC}"/>
          </ac:spMkLst>
        </pc:spChg>
        <pc:spChg chg="mod">
          <ac:chgData name="Hussein Sharafeddine" userId="8302f4d6-9e93-4276-b5db-a652efa5383a" providerId="ADAL" clId="{8BD0DB4D-C301-4B61-9015-32EFFF9B9553}" dt="2025-05-29T13:51:05.612" v="146" actId="207"/>
          <ac:spMkLst>
            <pc:docMk/>
            <pc:sldMk cId="3555339269" sldId="269"/>
            <ac:spMk id="125" creationId="{5912CEC0-92B5-2521-3EE7-6294D75E581A}"/>
          </ac:spMkLst>
        </pc:spChg>
        <pc:spChg chg="mod">
          <ac:chgData name="Hussein Sharafeddine" userId="8302f4d6-9e93-4276-b5db-a652efa5383a" providerId="ADAL" clId="{8BD0DB4D-C301-4B61-9015-32EFFF9B9553}" dt="2025-05-29T13:50:57.644" v="144" actId="207"/>
          <ac:spMkLst>
            <pc:docMk/>
            <pc:sldMk cId="3555339269" sldId="269"/>
            <ac:spMk id="171" creationId="{8411A709-96D4-B2F1-353A-7DD801DC128F}"/>
          </ac:spMkLst>
        </pc:spChg>
        <pc:spChg chg="mod">
          <ac:chgData name="Hussein Sharafeddine" userId="8302f4d6-9e93-4276-b5db-a652efa5383a" providerId="ADAL" clId="{8BD0DB4D-C301-4B61-9015-32EFFF9B9553}" dt="2025-05-29T13:51:25.733" v="192" actId="1036"/>
          <ac:spMkLst>
            <pc:docMk/>
            <pc:sldMk cId="3555339269" sldId="269"/>
            <ac:spMk id="305" creationId="{4B5AA60B-3046-D9A6-529F-F366AE845FA6}"/>
          </ac:spMkLst>
        </pc:spChg>
        <pc:spChg chg="mod">
          <ac:chgData name="Hussein Sharafeddine" userId="8302f4d6-9e93-4276-b5db-a652efa5383a" providerId="ADAL" clId="{8BD0DB4D-C301-4B61-9015-32EFFF9B9553}" dt="2025-05-29T13:51:25.733" v="192" actId="1036"/>
          <ac:spMkLst>
            <pc:docMk/>
            <pc:sldMk cId="3555339269" sldId="269"/>
            <ac:spMk id="308" creationId="{84F50944-0BE9-EB81-4BD4-7838637DD136}"/>
          </ac:spMkLst>
        </pc:spChg>
        <pc:spChg chg="mod">
          <ac:chgData name="Hussein Sharafeddine" userId="8302f4d6-9e93-4276-b5db-a652efa5383a" providerId="ADAL" clId="{8BD0DB4D-C301-4B61-9015-32EFFF9B9553}" dt="2025-05-29T13:51:25.733" v="192" actId="1036"/>
          <ac:spMkLst>
            <pc:docMk/>
            <pc:sldMk cId="3555339269" sldId="269"/>
            <ac:spMk id="312" creationId="{FE335266-0AE1-65FB-256D-4A6681002D1D}"/>
          </ac:spMkLst>
        </pc:spChg>
        <pc:spChg chg="mod">
          <ac:chgData name="Hussein Sharafeddine" userId="8302f4d6-9e93-4276-b5db-a652efa5383a" providerId="ADAL" clId="{8BD0DB4D-C301-4B61-9015-32EFFF9B9553}" dt="2025-05-29T18:43:08.560" v="1054" actId="207"/>
          <ac:spMkLst>
            <pc:docMk/>
            <pc:sldMk cId="3555339269" sldId="269"/>
            <ac:spMk id="368" creationId="{48E609CE-7E55-E177-EF64-D84A3C4EC5FB}"/>
          </ac:spMkLst>
        </pc:spChg>
        <pc:spChg chg="mod">
          <ac:chgData name="Hussein Sharafeddine" userId="8302f4d6-9e93-4276-b5db-a652efa5383a" providerId="ADAL" clId="{8BD0DB4D-C301-4B61-9015-32EFFF9B9553}" dt="2025-05-29T13:51:11.585" v="148" actId="207"/>
          <ac:spMkLst>
            <pc:docMk/>
            <pc:sldMk cId="3555339269" sldId="269"/>
            <ac:spMk id="369" creationId="{281FB573-CB41-DDDB-4583-05717DA76F3C}"/>
          </ac:spMkLst>
        </pc:spChg>
        <pc:picChg chg="add mod">
          <ac:chgData name="Hussein Sharafeddine" userId="8302f4d6-9e93-4276-b5db-a652efa5383a" providerId="ADAL" clId="{8BD0DB4D-C301-4B61-9015-32EFFF9B9553}" dt="2025-05-29T18:37:01.973" v="981"/>
          <ac:picMkLst>
            <pc:docMk/>
            <pc:sldMk cId="3555339269" sldId="269"/>
            <ac:picMk id="6" creationId="{A61A75B3-988A-7725-AEB1-5B00CA7D5B85}"/>
          </ac:picMkLst>
        </pc:picChg>
        <pc:picChg chg="add mod">
          <ac:chgData name="Hussein Sharafeddine" userId="8302f4d6-9e93-4276-b5db-a652efa5383a" providerId="ADAL" clId="{8BD0DB4D-C301-4B61-9015-32EFFF9B9553}" dt="2025-05-30T05:05:07.771" v="1414" actId="1076"/>
          <ac:picMkLst>
            <pc:docMk/>
            <pc:sldMk cId="3555339269" sldId="269"/>
            <ac:picMk id="8" creationId="{34DC2F49-2812-850B-5417-A249AE617A7E}"/>
          </ac:picMkLst>
        </pc:picChg>
        <pc:picChg chg="mod">
          <ac:chgData name="Hussein Sharafeddine" userId="8302f4d6-9e93-4276-b5db-a652efa5383a" providerId="ADAL" clId="{8BD0DB4D-C301-4B61-9015-32EFFF9B9553}" dt="2025-05-30T05:03:58.548" v="1363" actId="1035"/>
          <ac:picMkLst>
            <pc:docMk/>
            <pc:sldMk cId="3555339269" sldId="269"/>
            <ac:picMk id="134" creationId="{8BE6EF34-F931-E7E0-909F-34978CD97480}"/>
          </ac:picMkLst>
        </pc:picChg>
        <pc:picChg chg="mod">
          <ac:chgData name="Hussein Sharafeddine" userId="8302f4d6-9e93-4276-b5db-a652efa5383a" providerId="ADAL" clId="{8BD0DB4D-C301-4B61-9015-32EFFF9B9553}" dt="2025-05-30T05:04:31.326" v="1397" actId="1035"/>
          <ac:picMkLst>
            <pc:docMk/>
            <pc:sldMk cId="3555339269" sldId="269"/>
            <ac:picMk id="136" creationId="{1595634B-6296-3175-B198-C94C131C8369}"/>
          </ac:picMkLst>
        </pc:picChg>
        <pc:picChg chg="mod">
          <ac:chgData name="Hussein Sharafeddine" userId="8302f4d6-9e93-4276-b5db-a652efa5383a" providerId="ADAL" clId="{8BD0DB4D-C301-4B61-9015-32EFFF9B9553}" dt="2025-05-30T05:04:31.326" v="1397" actId="1035"/>
          <ac:picMkLst>
            <pc:docMk/>
            <pc:sldMk cId="3555339269" sldId="269"/>
            <ac:picMk id="138" creationId="{D80BADCE-C14A-E2F7-4A20-FBDE27237CCA}"/>
          </ac:picMkLst>
        </pc:picChg>
        <pc:picChg chg="mod">
          <ac:chgData name="Hussein Sharafeddine" userId="8302f4d6-9e93-4276-b5db-a652efa5383a" providerId="ADAL" clId="{8BD0DB4D-C301-4B61-9015-32EFFF9B9553}" dt="2025-05-30T05:04:31.326" v="1397" actId="1035"/>
          <ac:picMkLst>
            <pc:docMk/>
            <pc:sldMk cId="3555339269" sldId="269"/>
            <ac:picMk id="139" creationId="{3C7B7951-CC9F-956A-C7F4-8307A7E98BE8}"/>
          </ac:picMkLst>
        </pc:picChg>
        <pc:picChg chg="mod">
          <ac:chgData name="Hussein Sharafeddine" userId="8302f4d6-9e93-4276-b5db-a652efa5383a" providerId="ADAL" clId="{8BD0DB4D-C301-4B61-9015-32EFFF9B9553}" dt="2025-05-30T05:04:31.326" v="1397" actId="1035"/>
          <ac:picMkLst>
            <pc:docMk/>
            <pc:sldMk cId="3555339269" sldId="269"/>
            <ac:picMk id="141" creationId="{BE31CAEE-2F96-AB1D-50C2-28F976BD33FA}"/>
          </ac:picMkLst>
        </pc:picChg>
        <pc:cxnChg chg="mod">
          <ac:chgData name="Hussein Sharafeddine" userId="8302f4d6-9e93-4276-b5db-a652efa5383a" providerId="ADAL" clId="{8BD0DB4D-C301-4B61-9015-32EFFF9B9553}" dt="2025-05-29T13:51:25.733" v="192" actId="1036"/>
          <ac:cxnSpMkLst>
            <pc:docMk/>
            <pc:sldMk cId="3555339269" sldId="269"/>
            <ac:cxnSpMk id="315" creationId="{AA2BE2F6-6E5F-3462-E4D9-412A79053FBF}"/>
          </ac:cxnSpMkLst>
        </pc:cxnChg>
      </pc:sldChg>
      <pc:sldChg chg="addSp delSp modSp mod">
        <pc:chgData name="Hussein Sharafeddine" userId="8302f4d6-9e93-4276-b5db-a652efa5383a" providerId="ADAL" clId="{8BD0DB4D-C301-4B61-9015-32EFFF9B9553}" dt="2025-05-29T20:49:36.037" v="1212" actId="20577"/>
        <pc:sldMkLst>
          <pc:docMk/>
          <pc:sldMk cId="1060124265" sldId="272"/>
        </pc:sldMkLst>
        <pc:spChg chg="mod">
          <ac:chgData name="Hussein Sharafeddine" userId="8302f4d6-9e93-4276-b5db-a652efa5383a" providerId="ADAL" clId="{8BD0DB4D-C301-4B61-9015-32EFFF9B9553}" dt="2025-05-29T20:48:43.915" v="1201" actId="255"/>
          <ac:spMkLst>
            <pc:docMk/>
            <pc:sldMk cId="1060124265" sldId="272"/>
            <ac:spMk id="3" creationId="{347207A7-B2D4-6D3F-246D-A40D9249C84A}"/>
          </ac:spMkLst>
        </pc:spChg>
        <pc:spChg chg="add mod">
          <ac:chgData name="Hussein Sharafeddine" userId="8302f4d6-9e93-4276-b5db-a652efa5383a" providerId="ADAL" clId="{8BD0DB4D-C301-4B61-9015-32EFFF9B9553}" dt="2025-05-29T18:38:29.441" v="999"/>
          <ac:spMkLst>
            <pc:docMk/>
            <pc:sldMk cId="1060124265" sldId="272"/>
            <ac:spMk id="8" creationId="{79604A5C-0A06-9309-B0FE-3FF5E11B8A3A}"/>
          </ac:spMkLst>
        </pc:spChg>
        <pc:spChg chg="add mod">
          <ac:chgData name="Hussein Sharafeddine" userId="8302f4d6-9e93-4276-b5db-a652efa5383a" providerId="ADAL" clId="{8BD0DB4D-C301-4B61-9015-32EFFF9B9553}" dt="2025-05-29T18:38:29.441" v="999"/>
          <ac:spMkLst>
            <pc:docMk/>
            <pc:sldMk cId="1060124265" sldId="272"/>
            <ac:spMk id="9" creationId="{D6D406A3-8A91-F3EE-22B1-92973233E54C}"/>
          </ac:spMkLst>
        </pc:spChg>
        <pc:spChg chg="mod">
          <ac:chgData name="Hussein Sharafeddine" userId="8302f4d6-9e93-4276-b5db-a652efa5383a" providerId="ADAL" clId="{8BD0DB4D-C301-4B61-9015-32EFFF9B9553}" dt="2025-05-29T20:48:51.885" v="1202" actId="14100"/>
          <ac:spMkLst>
            <pc:docMk/>
            <pc:sldMk cId="1060124265" sldId="272"/>
            <ac:spMk id="10" creationId="{95FAE85B-DF08-41CC-BE98-42D9FAEBE7FE}"/>
          </ac:spMkLst>
        </pc:spChg>
        <pc:spChg chg="mod">
          <ac:chgData name="Hussein Sharafeddine" userId="8302f4d6-9e93-4276-b5db-a652efa5383a" providerId="ADAL" clId="{8BD0DB4D-C301-4B61-9015-32EFFF9B9553}" dt="2025-05-29T20:49:36.037" v="1212" actId="20577"/>
          <ac:spMkLst>
            <pc:docMk/>
            <pc:sldMk cId="1060124265" sldId="272"/>
            <ac:spMk id="11" creationId="{9688EA18-7D44-4E18-8012-B0F51EDFFDE5}"/>
          </ac:spMkLst>
        </pc:spChg>
        <pc:spChg chg="del">
          <ac:chgData name="Hussein Sharafeddine" userId="8302f4d6-9e93-4276-b5db-a652efa5383a" providerId="ADAL" clId="{8BD0DB4D-C301-4B61-9015-32EFFF9B9553}" dt="2025-05-29T18:38:28.298" v="998" actId="478"/>
          <ac:spMkLst>
            <pc:docMk/>
            <pc:sldMk cId="1060124265" sldId="272"/>
            <ac:spMk id="15" creationId="{90EB74FE-BF27-4719-AE32-A2F2E337E6DE}"/>
          </ac:spMkLst>
        </pc:spChg>
        <pc:spChg chg="mod">
          <ac:chgData name="Hussein Sharafeddine" userId="8302f4d6-9e93-4276-b5db-a652efa5383a" providerId="ADAL" clId="{8BD0DB4D-C301-4B61-9015-32EFFF9B9553}" dt="2025-05-29T20:49:15.147" v="1208" actId="255"/>
          <ac:spMkLst>
            <pc:docMk/>
            <pc:sldMk cId="1060124265" sldId="272"/>
            <ac:spMk id="22" creationId="{7848EA09-910B-469A-7FB6-3E98B2222FF5}"/>
          </ac:spMkLst>
        </pc:spChg>
        <pc:spChg chg="del mod">
          <ac:chgData name="Hussein Sharafeddine" userId="8302f4d6-9e93-4276-b5db-a652efa5383a" providerId="ADAL" clId="{8BD0DB4D-C301-4B61-9015-32EFFF9B9553}" dt="2025-05-29T20:49:21.742" v="1209" actId="478"/>
          <ac:spMkLst>
            <pc:docMk/>
            <pc:sldMk cId="1060124265" sldId="272"/>
            <ac:spMk id="27" creationId="{96E1ADB5-BEB9-4E14-86B5-7948C3E90EEC}"/>
          </ac:spMkLst>
        </pc:spChg>
        <pc:spChg chg="del mod">
          <ac:chgData name="Hussein Sharafeddine" userId="8302f4d6-9e93-4276-b5db-a652efa5383a" providerId="ADAL" clId="{8BD0DB4D-C301-4B61-9015-32EFFF9B9553}" dt="2025-05-29T20:49:06.028" v="1205" actId="478"/>
          <ac:spMkLst>
            <pc:docMk/>
            <pc:sldMk cId="1060124265" sldId="272"/>
            <ac:spMk id="43" creationId="{47116FAF-5A33-83F0-ADAE-3943B0D3A1CE}"/>
          </ac:spMkLst>
        </pc:spChg>
        <pc:grpChg chg="del">
          <ac:chgData name="Hussein Sharafeddine" userId="8302f4d6-9e93-4276-b5db-a652efa5383a" providerId="ADAL" clId="{8BD0DB4D-C301-4B61-9015-32EFFF9B9553}" dt="2025-05-29T18:38:28.298" v="998" actId="478"/>
          <ac:grpSpMkLst>
            <pc:docMk/>
            <pc:sldMk cId="1060124265" sldId="272"/>
            <ac:grpSpMk id="17" creationId="{AA971329-6D42-4C20-A136-1EF29910D1E8}"/>
          </ac:grpSpMkLst>
        </pc:grpChg>
        <pc:picChg chg="add mod">
          <ac:chgData name="Hussein Sharafeddine" userId="8302f4d6-9e93-4276-b5db-a652efa5383a" providerId="ADAL" clId="{8BD0DB4D-C301-4B61-9015-32EFFF9B9553}" dt="2025-05-29T18:38:29.441" v="999"/>
          <ac:picMkLst>
            <pc:docMk/>
            <pc:sldMk cId="1060124265" sldId="272"/>
            <ac:picMk id="12" creationId="{91F12038-70AB-01CA-13B5-5237E05E019C}"/>
          </ac:picMkLst>
        </pc:picChg>
        <pc:picChg chg="add del mod">
          <ac:chgData name="Hussein Sharafeddine" userId="8302f4d6-9e93-4276-b5db-a652efa5383a" providerId="ADAL" clId="{8BD0DB4D-C301-4B61-9015-32EFFF9B9553}" dt="2025-05-29T19:28:05.162" v="1198" actId="478"/>
          <ac:picMkLst>
            <pc:docMk/>
            <pc:sldMk cId="1060124265" sldId="272"/>
            <ac:picMk id="13" creationId="{3412DFDA-6FB2-13C7-99EA-DEE75DD298DE}"/>
          </ac:picMkLst>
        </pc:picChg>
        <pc:picChg chg="del">
          <ac:chgData name="Hussein Sharafeddine" userId="8302f4d6-9e93-4276-b5db-a652efa5383a" providerId="ADAL" clId="{8BD0DB4D-C301-4B61-9015-32EFFF9B9553}" dt="2025-05-29T18:38:28.298" v="998" actId="478"/>
          <ac:picMkLst>
            <pc:docMk/>
            <pc:sldMk cId="1060124265" sldId="272"/>
            <ac:picMk id="13" creationId="{54F2B10B-493A-4690-8053-84D4828A4739}"/>
          </ac:picMkLst>
        </pc:picChg>
        <pc:picChg chg="add del">
          <ac:chgData name="Hussein Sharafeddine" userId="8302f4d6-9e93-4276-b5db-a652efa5383a" providerId="ADAL" clId="{8BD0DB4D-C301-4B61-9015-32EFFF9B9553}" dt="2025-05-29T19:28:03.693" v="1197" actId="22"/>
          <ac:picMkLst>
            <pc:docMk/>
            <pc:sldMk cId="1060124265" sldId="272"/>
            <ac:picMk id="15" creationId="{24C80CE2-77DC-47CC-D740-4846E547BA64}"/>
          </ac:picMkLst>
        </pc:picChg>
      </pc:sldChg>
      <pc:sldChg chg="addSp delSp modSp add del mod">
        <pc:chgData name="Hussein Sharafeddine" userId="8302f4d6-9e93-4276-b5db-a652efa5383a" providerId="ADAL" clId="{8BD0DB4D-C301-4B61-9015-32EFFF9B9553}" dt="2025-05-29T14:47:24.062" v="381" actId="2696"/>
        <pc:sldMkLst>
          <pc:docMk/>
          <pc:sldMk cId="2261478145" sldId="276"/>
        </pc:sldMkLst>
        <pc:spChg chg="mod">
          <ac:chgData name="Hussein Sharafeddine" userId="8302f4d6-9e93-4276-b5db-a652efa5383a" providerId="ADAL" clId="{8BD0DB4D-C301-4B61-9015-32EFFF9B9553}" dt="2025-05-29T14:31:22.473" v="335" actId="165"/>
          <ac:spMkLst>
            <pc:docMk/>
            <pc:sldMk cId="2261478145" sldId="276"/>
            <ac:spMk id="2" creationId="{C1DBA33E-1A9B-28BE-3B56-62B6717502A2}"/>
          </ac:spMkLst>
        </pc:spChg>
        <pc:spChg chg="mod topLvl">
          <ac:chgData name="Hussein Sharafeddine" userId="8302f4d6-9e93-4276-b5db-a652efa5383a" providerId="ADAL" clId="{8BD0DB4D-C301-4B61-9015-32EFFF9B9553}" dt="2025-05-29T14:31:22.473" v="335" actId="165"/>
          <ac:spMkLst>
            <pc:docMk/>
            <pc:sldMk cId="2261478145" sldId="276"/>
            <ac:spMk id="10" creationId="{5EF76EFE-B0E4-9CAC-EFAA-47DC99007926}"/>
          </ac:spMkLst>
        </pc:spChg>
        <pc:spChg chg="del mod">
          <ac:chgData name="Hussein Sharafeddine" userId="8302f4d6-9e93-4276-b5db-a652efa5383a" providerId="ADAL" clId="{8BD0DB4D-C301-4B61-9015-32EFFF9B9553}" dt="2025-05-29T14:33:35.748" v="337" actId="478"/>
          <ac:spMkLst>
            <pc:docMk/>
            <pc:sldMk cId="2261478145" sldId="276"/>
            <ac:spMk id="11" creationId="{1C4DBDD4-55C0-D74C-116C-908BBECC6B3D}"/>
          </ac:spMkLst>
        </pc:spChg>
        <pc:spChg chg="add mod">
          <ac:chgData name="Hussein Sharafeddine" userId="8302f4d6-9e93-4276-b5db-a652efa5383a" providerId="ADAL" clId="{8BD0DB4D-C301-4B61-9015-32EFFF9B9553}" dt="2025-05-29T14:40:43.462" v="380" actId="2711"/>
          <ac:spMkLst>
            <pc:docMk/>
            <pc:sldMk cId="2261478145" sldId="276"/>
            <ac:spMk id="13" creationId="{9E45AD7E-F87B-99B1-4E7C-CF4BE018E634}"/>
          </ac:spMkLst>
        </pc:spChg>
        <pc:spChg chg="mod">
          <ac:chgData name="Hussein Sharafeddine" userId="8302f4d6-9e93-4276-b5db-a652efa5383a" providerId="ADAL" clId="{8BD0DB4D-C301-4B61-9015-32EFFF9B9553}" dt="2025-05-29T14:31:22.473" v="335" actId="165"/>
          <ac:spMkLst>
            <pc:docMk/>
            <pc:sldMk cId="2261478145" sldId="276"/>
            <ac:spMk id="16" creationId="{06F0F766-1BD7-50DD-5E9B-BD0FFE530577}"/>
          </ac:spMkLst>
        </pc:spChg>
        <pc:spChg chg="mod">
          <ac:chgData name="Hussein Sharafeddine" userId="8302f4d6-9e93-4276-b5db-a652efa5383a" providerId="ADAL" clId="{8BD0DB4D-C301-4B61-9015-32EFFF9B9553}" dt="2025-05-29T14:31:22.473" v="335" actId="165"/>
          <ac:spMkLst>
            <pc:docMk/>
            <pc:sldMk cId="2261478145" sldId="276"/>
            <ac:spMk id="41" creationId="{D7F96159-F694-D642-A872-298E48A584CB}"/>
          </ac:spMkLst>
        </pc:spChg>
        <pc:spChg chg="mod">
          <ac:chgData name="Hussein Sharafeddine" userId="8302f4d6-9e93-4276-b5db-a652efa5383a" providerId="ADAL" clId="{8BD0DB4D-C301-4B61-9015-32EFFF9B9553}" dt="2025-05-29T14:31:22.473" v="335" actId="165"/>
          <ac:spMkLst>
            <pc:docMk/>
            <pc:sldMk cId="2261478145" sldId="276"/>
            <ac:spMk id="44" creationId="{97CFD47B-C48B-E8A9-3D5A-A0CBDF5857E8}"/>
          </ac:spMkLst>
        </pc:spChg>
        <pc:spChg chg="mod">
          <ac:chgData name="Hussein Sharafeddine" userId="8302f4d6-9e93-4276-b5db-a652efa5383a" providerId="ADAL" clId="{8BD0DB4D-C301-4B61-9015-32EFFF9B9553}" dt="2025-05-29T14:31:22.473" v="335" actId="165"/>
          <ac:spMkLst>
            <pc:docMk/>
            <pc:sldMk cId="2261478145" sldId="276"/>
            <ac:spMk id="51" creationId="{73C72DEA-BD41-A12F-1735-CF00CA285747}"/>
          </ac:spMkLst>
        </pc:spChg>
        <pc:spChg chg="mod">
          <ac:chgData name="Hussein Sharafeddine" userId="8302f4d6-9e93-4276-b5db-a652efa5383a" providerId="ADAL" clId="{8BD0DB4D-C301-4B61-9015-32EFFF9B9553}" dt="2025-05-29T14:31:22.473" v="335" actId="165"/>
          <ac:spMkLst>
            <pc:docMk/>
            <pc:sldMk cId="2261478145" sldId="276"/>
            <ac:spMk id="84" creationId="{9AD4C268-8BD3-9D16-3A32-D9113A911733}"/>
          </ac:spMkLst>
        </pc:spChg>
        <pc:spChg chg="mod">
          <ac:chgData name="Hussein Sharafeddine" userId="8302f4d6-9e93-4276-b5db-a652efa5383a" providerId="ADAL" clId="{8BD0DB4D-C301-4B61-9015-32EFFF9B9553}" dt="2025-05-29T14:31:22.473" v="335" actId="165"/>
          <ac:spMkLst>
            <pc:docMk/>
            <pc:sldMk cId="2261478145" sldId="276"/>
            <ac:spMk id="122" creationId="{0859399B-4608-1CF3-DCBF-1FD4BFDD1962}"/>
          </ac:spMkLst>
        </pc:spChg>
        <pc:spChg chg="mod">
          <ac:chgData name="Hussein Sharafeddine" userId="8302f4d6-9e93-4276-b5db-a652efa5383a" providerId="ADAL" clId="{8BD0DB4D-C301-4B61-9015-32EFFF9B9553}" dt="2025-05-29T14:31:09.300" v="333" actId="164"/>
          <ac:spMkLst>
            <pc:docMk/>
            <pc:sldMk cId="2261478145" sldId="276"/>
            <ac:spMk id="133" creationId="{5BFD814C-348E-E6EE-23AA-5331D0CEE34F}"/>
          </ac:spMkLst>
        </pc:spChg>
        <pc:spChg chg="mod">
          <ac:chgData name="Hussein Sharafeddine" userId="8302f4d6-9e93-4276-b5db-a652efa5383a" providerId="ADAL" clId="{8BD0DB4D-C301-4B61-9015-32EFFF9B9553}" dt="2025-05-29T14:31:09.300" v="333" actId="164"/>
          <ac:spMkLst>
            <pc:docMk/>
            <pc:sldMk cId="2261478145" sldId="276"/>
            <ac:spMk id="134" creationId="{551FA2EC-DD7B-5CA4-6562-0D0F422B64FA}"/>
          </ac:spMkLst>
        </pc:spChg>
        <pc:spChg chg="mod topLvl">
          <ac:chgData name="Hussein Sharafeddine" userId="8302f4d6-9e93-4276-b5db-a652efa5383a" providerId="ADAL" clId="{8BD0DB4D-C301-4B61-9015-32EFFF9B9553}" dt="2025-05-29T14:31:22.473" v="335" actId="165"/>
          <ac:spMkLst>
            <pc:docMk/>
            <pc:sldMk cId="2261478145" sldId="276"/>
            <ac:spMk id="135" creationId="{F7CB5B34-AF08-1545-CC78-5330834F7F69}"/>
          </ac:spMkLst>
        </pc:spChg>
        <pc:spChg chg="mod">
          <ac:chgData name="Hussein Sharafeddine" userId="8302f4d6-9e93-4276-b5db-a652efa5383a" providerId="ADAL" clId="{8BD0DB4D-C301-4B61-9015-32EFFF9B9553}" dt="2025-05-29T14:31:22.473" v="335" actId="165"/>
          <ac:spMkLst>
            <pc:docMk/>
            <pc:sldMk cId="2261478145" sldId="276"/>
            <ac:spMk id="137" creationId="{6322A425-1D86-A804-1327-699EC84FDE86}"/>
          </ac:spMkLst>
        </pc:spChg>
        <pc:spChg chg="mod">
          <ac:chgData name="Hussein Sharafeddine" userId="8302f4d6-9e93-4276-b5db-a652efa5383a" providerId="ADAL" clId="{8BD0DB4D-C301-4B61-9015-32EFFF9B9553}" dt="2025-05-29T14:31:09.300" v="333" actId="164"/>
          <ac:spMkLst>
            <pc:docMk/>
            <pc:sldMk cId="2261478145" sldId="276"/>
            <ac:spMk id="142" creationId="{2CFC8F5B-6EB7-43FD-3448-91747AB3B566}"/>
          </ac:spMkLst>
        </pc:spChg>
        <pc:grpChg chg="mod">
          <ac:chgData name="Hussein Sharafeddine" userId="8302f4d6-9e93-4276-b5db-a652efa5383a" providerId="ADAL" clId="{8BD0DB4D-C301-4B61-9015-32EFFF9B9553}" dt="2025-05-29T14:31:14.223" v="334" actId="196"/>
          <ac:grpSpMkLst>
            <pc:docMk/>
            <pc:sldMk cId="2261478145" sldId="276"/>
            <ac:grpSpMk id="3" creationId="{B8D40F6D-CF59-5B47-D00F-E734F9A64015}"/>
          </ac:grpSpMkLst>
        </pc:grpChg>
        <pc:grpChg chg="del mod">
          <ac:chgData name="Hussein Sharafeddine" userId="8302f4d6-9e93-4276-b5db-a652efa5383a" providerId="ADAL" clId="{8BD0DB4D-C301-4B61-9015-32EFFF9B9553}" dt="2025-05-29T14:33:47.333" v="339" actId="478"/>
          <ac:grpSpMkLst>
            <pc:docMk/>
            <pc:sldMk cId="2261478145" sldId="276"/>
            <ac:grpSpMk id="6" creationId="{6ECE9B46-3E11-A9B0-DB10-CEB7C62258FC}"/>
          </ac:grpSpMkLst>
        </pc:grpChg>
        <pc:grpChg chg="mod">
          <ac:chgData name="Hussein Sharafeddine" userId="8302f4d6-9e93-4276-b5db-a652efa5383a" providerId="ADAL" clId="{8BD0DB4D-C301-4B61-9015-32EFFF9B9553}" dt="2025-05-29T14:31:09.300" v="333" actId="164"/>
          <ac:grpSpMkLst>
            <pc:docMk/>
            <pc:sldMk cId="2261478145" sldId="276"/>
            <ac:grpSpMk id="144" creationId="{8D55168F-2217-3ADE-E712-C482DFF43E28}"/>
          </ac:grpSpMkLst>
        </pc:grpChg>
        <pc:picChg chg="mod">
          <ac:chgData name="Hussein Sharafeddine" userId="8302f4d6-9e93-4276-b5db-a652efa5383a" providerId="ADAL" clId="{8BD0DB4D-C301-4B61-9015-32EFFF9B9553}" dt="2025-05-29T14:31:28.697" v="336" actId="196"/>
          <ac:picMkLst>
            <pc:docMk/>
            <pc:sldMk cId="2261478145" sldId="276"/>
            <ac:picMk id="5" creationId="{7C538676-C3A1-4CCB-E19B-F58272CEF6B8}"/>
          </ac:picMkLst>
        </pc:picChg>
        <pc:picChg chg="mod">
          <ac:chgData name="Hussein Sharafeddine" userId="8302f4d6-9e93-4276-b5db-a652efa5383a" providerId="ADAL" clId="{8BD0DB4D-C301-4B61-9015-32EFFF9B9553}" dt="2025-05-29T14:31:09.300" v="333" actId="164"/>
          <ac:picMkLst>
            <pc:docMk/>
            <pc:sldMk cId="2261478145" sldId="276"/>
            <ac:picMk id="9" creationId="{95D1AE76-D51F-E378-29A8-69E930C5711B}"/>
          </ac:picMkLst>
        </pc:picChg>
      </pc:sldChg>
      <pc:sldChg chg="addSp delSp modSp mod">
        <pc:chgData name="Hussein Sharafeddine" userId="8302f4d6-9e93-4276-b5db-a652efa5383a" providerId="ADAL" clId="{8BD0DB4D-C301-4B61-9015-32EFFF9B9553}" dt="2025-05-30T05:33:37.541" v="1609"/>
        <pc:sldMkLst>
          <pc:docMk/>
          <pc:sldMk cId="1938915605" sldId="2147474501"/>
        </pc:sldMkLst>
        <pc:spChg chg="mod">
          <ac:chgData name="Hussein Sharafeddine" userId="8302f4d6-9e93-4276-b5db-a652efa5383a" providerId="ADAL" clId="{8BD0DB4D-C301-4B61-9015-32EFFF9B9553}" dt="2025-05-30T05:27:33.605" v="1516" actId="255"/>
          <ac:spMkLst>
            <pc:docMk/>
            <pc:sldMk cId="1938915605" sldId="2147474501"/>
            <ac:spMk id="5" creationId="{7271F22B-5FD3-D195-0172-E4DCC38E1AF8}"/>
          </ac:spMkLst>
        </pc:spChg>
        <pc:spChg chg="mod">
          <ac:chgData name="Hussein Sharafeddine" userId="8302f4d6-9e93-4276-b5db-a652efa5383a" providerId="ADAL" clId="{8BD0DB4D-C301-4B61-9015-32EFFF9B9553}" dt="2025-05-30T05:27:33.605" v="1516" actId="255"/>
          <ac:spMkLst>
            <pc:docMk/>
            <pc:sldMk cId="1938915605" sldId="2147474501"/>
            <ac:spMk id="6" creationId="{BCC8F9CC-1681-6AB1-3219-0C7F6413B022}"/>
          </ac:spMkLst>
        </pc:spChg>
        <pc:spChg chg="mod">
          <ac:chgData name="Hussein Sharafeddine" userId="8302f4d6-9e93-4276-b5db-a652efa5383a" providerId="ADAL" clId="{8BD0DB4D-C301-4B61-9015-32EFFF9B9553}" dt="2025-05-30T05:27:33.605" v="1516" actId="255"/>
          <ac:spMkLst>
            <pc:docMk/>
            <pc:sldMk cId="1938915605" sldId="2147474501"/>
            <ac:spMk id="7" creationId="{7D560ECF-9646-040E-2834-02544D41EC95}"/>
          </ac:spMkLst>
        </pc:spChg>
        <pc:spChg chg="mod">
          <ac:chgData name="Hussein Sharafeddine" userId="8302f4d6-9e93-4276-b5db-a652efa5383a" providerId="ADAL" clId="{8BD0DB4D-C301-4B61-9015-32EFFF9B9553}" dt="2025-05-30T05:27:33.605" v="1516" actId="255"/>
          <ac:spMkLst>
            <pc:docMk/>
            <pc:sldMk cId="1938915605" sldId="2147474501"/>
            <ac:spMk id="15" creationId="{BCC8F9CC-1681-6AB1-3219-0C7F6413B022}"/>
          </ac:spMkLst>
        </pc:spChg>
        <pc:spChg chg="mod">
          <ac:chgData name="Hussein Sharafeddine" userId="8302f4d6-9e93-4276-b5db-a652efa5383a" providerId="ADAL" clId="{8BD0DB4D-C301-4B61-9015-32EFFF9B9553}" dt="2025-05-30T05:27:33.605" v="1516" actId="255"/>
          <ac:spMkLst>
            <pc:docMk/>
            <pc:sldMk cId="1938915605" sldId="2147474501"/>
            <ac:spMk id="16" creationId="{11DA841D-B690-70A7-FF24-1B65D9024EB2}"/>
          </ac:spMkLst>
        </pc:spChg>
        <pc:spChg chg="mod">
          <ac:chgData name="Hussein Sharafeddine" userId="8302f4d6-9e93-4276-b5db-a652efa5383a" providerId="ADAL" clId="{8BD0DB4D-C301-4B61-9015-32EFFF9B9553}" dt="2025-05-30T05:32:51.693" v="1599" actId="20577"/>
          <ac:spMkLst>
            <pc:docMk/>
            <pc:sldMk cId="1938915605" sldId="2147474501"/>
            <ac:spMk id="21" creationId="{42469192-C75D-08B6-CF68-3CD222A6E5B3}"/>
          </ac:spMkLst>
        </pc:spChg>
        <pc:spChg chg="mod">
          <ac:chgData name="Hussein Sharafeddine" userId="8302f4d6-9e93-4276-b5db-a652efa5383a" providerId="ADAL" clId="{8BD0DB4D-C301-4B61-9015-32EFFF9B9553}" dt="2025-05-30T05:33:20.327" v="1603"/>
          <ac:spMkLst>
            <pc:docMk/>
            <pc:sldMk cId="1938915605" sldId="2147474501"/>
            <ac:spMk id="25" creationId="{CBFF1BAC-778C-74F8-550D-41FFDD080B6E}"/>
          </ac:spMkLst>
        </pc:spChg>
        <pc:spChg chg="add mod">
          <ac:chgData name="Hussein Sharafeddine" userId="8302f4d6-9e93-4276-b5db-a652efa5383a" providerId="ADAL" clId="{8BD0DB4D-C301-4B61-9015-32EFFF9B9553}" dt="2025-05-29T18:38:07.706" v="993"/>
          <ac:spMkLst>
            <pc:docMk/>
            <pc:sldMk cId="1938915605" sldId="2147474501"/>
            <ac:spMk id="26" creationId="{AFDD3DF5-C477-9BD7-BEEA-5A4682352A44}"/>
          </ac:spMkLst>
        </pc:spChg>
        <pc:spChg chg="add mod">
          <ac:chgData name="Hussein Sharafeddine" userId="8302f4d6-9e93-4276-b5db-a652efa5383a" providerId="ADAL" clId="{8BD0DB4D-C301-4B61-9015-32EFFF9B9553}" dt="2025-05-29T18:38:07.706" v="993"/>
          <ac:spMkLst>
            <pc:docMk/>
            <pc:sldMk cId="1938915605" sldId="2147474501"/>
            <ac:spMk id="29" creationId="{6AB36F87-E8B0-AFD6-58CC-B3E00AEC9640}"/>
          </ac:spMkLst>
        </pc:spChg>
        <pc:spChg chg="add del">
          <ac:chgData name="Hussein Sharafeddine" userId="8302f4d6-9e93-4276-b5db-a652efa5383a" providerId="ADAL" clId="{8BD0DB4D-C301-4B61-9015-32EFFF9B9553}" dt="2025-05-30T05:33:11.955" v="1601" actId="478"/>
          <ac:spMkLst>
            <pc:docMk/>
            <pc:sldMk cId="1938915605" sldId="2147474501"/>
            <ac:spMk id="33" creationId="{F1B20CED-F828-2006-B604-D57FE470A360}"/>
          </ac:spMkLst>
        </pc:spChg>
        <pc:spChg chg="add mod">
          <ac:chgData name="Hussein Sharafeddine" userId="8302f4d6-9e93-4276-b5db-a652efa5383a" providerId="ADAL" clId="{8BD0DB4D-C301-4B61-9015-32EFFF9B9553}" dt="2025-05-30T05:33:37.541" v="1609"/>
          <ac:spMkLst>
            <pc:docMk/>
            <pc:sldMk cId="1938915605" sldId="2147474501"/>
            <ac:spMk id="34" creationId="{A7D93B54-4AA8-0090-E201-9B58A8828FCA}"/>
          </ac:spMkLst>
        </pc:spChg>
        <pc:spChg chg="add mod">
          <ac:chgData name="Hussein Sharafeddine" userId="8302f4d6-9e93-4276-b5db-a652efa5383a" providerId="ADAL" clId="{8BD0DB4D-C301-4B61-9015-32EFFF9B9553}" dt="2025-05-30T05:33:29.958" v="1608"/>
          <ac:spMkLst>
            <pc:docMk/>
            <pc:sldMk cId="1938915605" sldId="2147474501"/>
            <ac:spMk id="35" creationId="{B9D29DA1-1A13-CCFF-4A4A-188C18BBEB0A}"/>
          </ac:spMkLst>
        </pc:spChg>
        <pc:picChg chg="add mod">
          <ac:chgData name="Hussein Sharafeddine" userId="8302f4d6-9e93-4276-b5db-a652efa5383a" providerId="ADAL" clId="{8BD0DB4D-C301-4B61-9015-32EFFF9B9553}" dt="2025-05-29T18:38:07.706" v="993"/>
          <ac:picMkLst>
            <pc:docMk/>
            <pc:sldMk cId="1938915605" sldId="2147474501"/>
            <ac:picMk id="30" creationId="{61A316C7-654C-76CC-19FC-04E60DE8E76A}"/>
          </ac:picMkLst>
        </pc:picChg>
        <pc:picChg chg="mod">
          <ac:chgData name="Hussein Sharafeddine" userId="8302f4d6-9e93-4276-b5db-a652efa5383a" providerId="ADAL" clId="{8BD0DB4D-C301-4B61-9015-32EFFF9B9553}" dt="2025-05-30T05:33:24.023" v="1606" actId="1076"/>
          <ac:picMkLst>
            <pc:docMk/>
            <pc:sldMk cId="1938915605" sldId="2147474501"/>
            <ac:picMk id="2063" creationId="{530F2569-313B-4199-9C05-397F674EED13}"/>
          </ac:picMkLst>
        </pc:picChg>
      </pc:sldChg>
      <pc:sldChg chg="addSp delSp modSp mod">
        <pc:chgData name="Hussein Sharafeddine" userId="8302f4d6-9e93-4276-b5db-a652efa5383a" providerId="ADAL" clId="{8BD0DB4D-C301-4B61-9015-32EFFF9B9553}" dt="2025-05-30T05:17:16.928" v="1502" actId="1076"/>
        <pc:sldMkLst>
          <pc:docMk/>
          <pc:sldMk cId="1591733170" sldId="2147474508"/>
        </pc:sldMkLst>
        <pc:spChg chg="add mod">
          <ac:chgData name="Hussein Sharafeddine" userId="8302f4d6-9e93-4276-b5db-a652efa5383a" providerId="ADAL" clId="{8BD0DB4D-C301-4B61-9015-32EFFF9B9553}" dt="2025-05-29T18:38:10.816" v="994"/>
          <ac:spMkLst>
            <pc:docMk/>
            <pc:sldMk cId="1591733170" sldId="2147474508"/>
            <ac:spMk id="2" creationId="{95184C07-37F1-B304-C500-55D39A1A771A}"/>
          </ac:spMkLst>
        </pc:spChg>
        <pc:spChg chg="add mod">
          <ac:chgData name="Hussein Sharafeddine" userId="8302f4d6-9e93-4276-b5db-a652efa5383a" providerId="ADAL" clId="{8BD0DB4D-C301-4B61-9015-32EFFF9B9553}" dt="2025-05-29T18:38:10.816" v="994"/>
          <ac:spMkLst>
            <pc:docMk/>
            <pc:sldMk cId="1591733170" sldId="2147474508"/>
            <ac:spMk id="6" creationId="{207F2BCA-ECC2-B760-832F-7E7A6C94AD4A}"/>
          </ac:spMkLst>
        </pc:spChg>
        <pc:spChg chg="add mod">
          <ac:chgData name="Hussein Sharafeddine" userId="8302f4d6-9e93-4276-b5db-a652efa5383a" providerId="ADAL" clId="{8BD0DB4D-C301-4B61-9015-32EFFF9B9553}" dt="2025-05-30T05:09:36.315" v="1472" actId="1035"/>
          <ac:spMkLst>
            <pc:docMk/>
            <pc:sldMk cId="1591733170" sldId="2147474508"/>
            <ac:spMk id="9" creationId="{A16B95B5-33AF-270B-D59F-4967D60A25C4}"/>
          </ac:spMkLst>
        </pc:spChg>
        <pc:spChg chg="add mod ord">
          <ac:chgData name="Hussein Sharafeddine" userId="8302f4d6-9e93-4276-b5db-a652efa5383a" providerId="ADAL" clId="{8BD0DB4D-C301-4B61-9015-32EFFF9B9553}" dt="2025-05-30T05:10:10.249" v="1479" actId="1076"/>
          <ac:spMkLst>
            <pc:docMk/>
            <pc:sldMk cId="1591733170" sldId="2147474508"/>
            <ac:spMk id="10" creationId="{FA115E55-DDDB-25F5-FBE3-BAFE3F86C746}"/>
          </ac:spMkLst>
        </pc:spChg>
        <pc:spChg chg="add mod">
          <ac:chgData name="Hussein Sharafeddine" userId="8302f4d6-9e93-4276-b5db-a652efa5383a" providerId="ADAL" clId="{8BD0DB4D-C301-4B61-9015-32EFFF9B9553}" dt="2025-05-30T05:10:20.904" v="1484" actId="14100"/>
          <ac:spMkLst>
            <pc:docMk/>
            <pc:sldMk cId="1591733170" sldId="2147474508"/>
            <ac:spMk id="12" creationId="{3357DC21-A3EB-C6AD-881A-B942119EC5D9}"/>
          </ac:spMkLst>
        </pc:spChg>
        <pc:spChg chg="add del mod">
          <ac:chgData name="Hussein Sharafeddine" userId="8302f4d6-9e93-4276-b5db-a652efa5383a" providerId="ADAL" clId="{8BD0DB4D-C301-4B61-9015-32EFFF9B9553}" dt="2025-05-30T05:12:02.858" v="1488" actId="478"/>
          <ac:spMkLst>
            <pc:docMk/>
            <pc:sldMk cId="1591733170" sldId="2147474508"/>
            <ac:spMk id="13" creationId="{9FC2594D-D787-E7A9-2FA5-CB56640967B6}"/>
          </ac:spMkLst>
        </pc:spChg>
        <pc:spChg chg="add mod">
          <ac:chgData name="Hussein Sharafeddine" userId="8302f4d6-9e93-4276-b5db-a652efa5383a" providerId="ADAL" clId="{8BD0DB4D-C301-4B61-9015-32EFFF9B9553}" dt="2025-05-30T05:16:54.238" v="1494" actId="1076"/>
          <ac:spMkLst>
            <pc:docMk/>
            <pc:sldMk cId="1591733170" sldId="2147474508"/>
            <ac:spMk id="15" creationId="{7AC05F96-5C14-5305-B6E8-EF5819A59E17}"/>
          </ac:spMkLst>
        </pc:spChg>
        <pc:spChg chg="add mod">
          <ac:chgData name="Hussein Sharafeddine" userId="8302f4d6-9e93-4276-b5db-a652efa5383a" providerId="ADAL" clId="{8BD0DB4D-C301-4B61-9015-32EFFF9B9553}" dt="2025-05-30T05:17:00.500" v="1496" actId="1076"/>
          <ac:spMkLst>
            <pc:docMk/>
            <pc:sldMk cId="1591733170" sldId="2147474508"/>
            <ac:spMk id="16" creationId="{5E3C2C06-587B-22B5-B2C4-058FAD33650F}"/>
          </ac:spMkLst>
        </pc:spChg>
        <pc:spChg chg="add mod">
          <ac:chgData name="Hussein Sharafeddine" userId="8302f4d6-9e93-4276-b5db-a652efa5383a" providerId="ADAL" clId="{8BD0DB4D-C301-4B61-9015-32EFFF9B9553}" dt="2025-05-30T05:17:12.171" v="1500" actId="14100"/>
          <ac:spMkLst>
            <pc:docMk/>
            <pc:sldMk cId="1591733170" sldId="2147474508"/>
            <ac:spMk id="18" creationId="{520A247F-C70F-7BB6-2B0A-8AFDEAB5BEE7}"/>
          </ac:spMkLst>
        </pc:spChg>
        <pc:spChg chg="add mod">
          <ac:chgData name="Hussein Sharafeddine" userId="8302f4d6-9e93-4276-b5db-a652efa5383a" providerId="ADAL" clId="{8BD0DB4D-C301-4B61-9015-32EFFF9B9553}" dt="2025-05-30T05:17:16.928" v="1502" actId="1076"/>
          <ac:spMkLst>
            <pc:docMk/>
            <pc:sldMk cId="1591733170" sldId="2147474508"/>
            <ac:spMk id="19" creationId="{9A9CD267-EF76-7CE0-0E95-5192D392EFDA}"/>
          </ac:spMkLst>
        </pc:spChg>
        <pc:grpChg chg="mod">
          <ac:chgData name="Hussein Sharafeddine" userId="8302f4d6-9e93-4276-b5db-a652efa5383a" providerId="ADAL" clId="{8BD0DB4D-C301-4B61-9015-32EFFF9B9553}" dt="2025-05-30T05:16:49.358" v="1493" actId="1076"/>
          <ac:grpSpMkLst>
            <pc:docMk/>
            <pc:sldMk cId="1591733170" sldId="2147474508"/>
            <ac:grpSpMk id="7" creationId="{FD317174-E09A-C6AD-28CF-54DC82899784}"/>
          </ac:grpSpMkLst>
        </pc:grpChg>
        <pc:picChg chg="add mod">
          <ac:chgData name="Hussein Sharafeddine" userId="8302f4d6-9e93-4276-b5db-a652efa5383a" providerId="ADAL" clId="{8BD0DB4D-C301-4B61-9015-32EFFF9B9553}" dt="2025-05-29T18:38:10.816" v="994"/>
          <ac:picMkLst>
            <pc:docMk/>
            <pc:sldMk cId="1591733170" sldId="2147474508"/>
            <ac:picMk id="8" creationId="{FFE8F0A0-16DF-AE47-A984-CBBF00337987}"/>
          </ac:picMkLst>
        </pc:picChg>
      </pc:sldChg>
      <pc:sldChg chg="addSp modSp mod">
        <pc:chgData name="Hussein Sharafeddine" userId="8302f4d6-9e93-4276-b5db-a652efa5383a" providerId="ADAL" clId="{8BD0DB4D-C301-4B61-9015-32EFFF9B9553}" dt="2025-05-30T05:32:01.811" v="1591" actId="1038"/>
        <pc:sldMkLst>
          <pc:docMk/>
          <pc:sldMk cId="4291098249" sldId="2147474524"/>
        </pc:sldMkLst>
        <pc:spChg chg="add mod">
          <ac:chgData name="Hussein Sharafeddine" userId="8302f4d6-9e93-4276-b5db-a652efa5383a" providerId="ADAL" clId="{8BD0DB4D-C301-4B61-9015-32EFFF9B9553}" dt="2025-05-29T18:38:22.640" v="997"/>
          <ac:spMkLst>
            <pc:docMk/>
            <pc:sldMk cId="4291098249" sldId="2147474524"/>
            <ac:spMk id="3" creationId="{311CE22B-BE71-34D2-A46E-6DA500287323}"/>
          </ac:spMkLst>
        </pc:spChg>
        <pc:spChg chg="add mod">
          <ac:chgData name="Hussein Sharafeddine" userId="8302f4d6-9e93-4276-b5db-a652efa5383a" providerId="ADAL" clId="{8BD0DB4D-C301-4B61-9015-32EFFF9B9553}" dt="2025-05-29T18:38:22.640" v="997"/>
          <ac:spMkLst>
            <pc:docMk/>
            <pc:sldMk cId="4291098249" sldId="2147474524"/>
            <ac:spMk id="11" creationId="{A6F98FF9-D5EA-5120-49E2-635C551E7B78}"/>
          </ac:spMkLst>
        </pc:spChg>
        <pc:spChg chg="mod">
          <ac:chgData name="Hussein Sharafeddine" userId="8302f4d6-9e93-4276-b5db-a652efa5383a" providerId="ADAL" clId="{8BD0DB4D-C301-4B61-9015-32EFFF9B9553}" dt="2025-05-30T05:32:01.811" v="1591" actId="1038"/>
          <ac:spMkLst>
            <pc:docMk/>
            <pc:sldMk cId="4291098249" sldId="2147474524"/>
            <ac:spMk id="20" creationId="{DD1461B7-01F1-19DF-7CE0-99BE50CA597C}"/>
          </ac:spMkLst>
        </pc:spChg>
        <pc:spChg chg="mod">
          <ac:chgData name="Hussein Sharafeddine" userId="8302f4d6-9e93-4276-b5db-a652efa5383a" providerId="ADAL" clId="{8BD0DB4D-C301-4B61-9015-32EFFF9B9553}" dt="2025-05-30T05:32:01.811" v="1591" actId="1038"/>
          <ac:spMkLst>
            <pc:docMk/>
            <pc:sldMk cId="4291098249" sldId="2147474524"/>
            <ac:spMk id="26" creationId="{4D07C368-B325-8D82-1D4D-79107017A819}"/>
          </ac:spMkLst>
        </pc:spChg>
        <pc:spChg chg="mod">
          <ac:chgData name="Hussein Sharafeddine" userId="8302f4d6-9e93-4276-b5db-a652efa5383a" providerId="ADAL" clId="{8BD0DB4D-C301-4B61-9015-32EFFF9B9553}" dt="2025-05-30T05:32:01.811" v="1591" actId="1038"/>
          <ac:spMkLst>
            <pc:docMk/>
            <pc:sldMk cId="4291098249" sldId="2147474524"/>
            <ac:spMk id="34" creationId="{8B61552F-C62F-FACF-8110-E1153B31E3E1}"/>
          </ac:spMkLst>
        </pc:spChg>
        <pc:spChg chg="mod">
          <ac:chgData name="Hussein Sharafeddine" userId="8302f4d6-9e93-4276-b5db-a652efa5383a" providerId="ADAL" clId="{8BD0DB4D-C301-4B61-9015-32EFFF9B9553}" dt="2025-05-30T05:32:01.811" v="1591" actId="1038"/>
          <ac:spMkLst>
            <pc:docMk/>
            <pc:sldMk cId="4291098249" sldId="2147474524"/>
            <ac:spMk id="48" creationId="{62333DD1-92F5-C53A-2B96-94601D5EA8F1}"/>
          </ac:spMkLst>
        </pc:spChg>
        <pc:spChg chg="mod">
          <ac:chgData name="Hussein Sharafeddine" userId="8302f4d6-9e93-4276-b5db-a652efa5383a" providerId="ADAL" clId="{8BD0DB4D-C301-4B61-9015-32EFFF9B9553}" dt="2025-05-30T05:32:01.811" v="1591" actId="1038"/>
          <ac:spMkLst>
            <pc:docMk/>
            <pc:sldMk cId="4291098249" sldId="2147474524"/>
            <ac:spMk id="126" creationId="{D9D07233-F05E-A9D3-9F9E-5850FA5DB231}"/>
          </ac:spMkLst>
        </pc:spChg>
        <pc:spChg chg="mod">
          <ac:chgData name="Hussein Sharafeddine" userId="8302f4d6-9e93-4276-b5db-a652efa5383a" providerId="ADAL" clId="{8BD0DB4D-C301-4B61-9015-32EFFF9B9553}" dt="2025-05-30T05:32:01.811" v="1591" actId="1038"/>
          <ac:spMkLst>
            <pc:docMk/>
            <pc:sldMk cId="4291098249" sldId="2147474524"/>
            <ac:spMk id="141" creationId="{94AA031B-BB0F-654B-6E07-4D4F887BEE6F}"/>
          </ac:spMkLst>
        </pc:spChg>
        <pc:spChg chg="mod">
          <ac:chgData name="Hussein Sharafeddine" userId="8302f4d6-9e93-4276-b5db-a652efa5383a" providerId="ADAL" clId="{8BD0DB4D-C301-4B61-9015-32EFFF9B9553}" dt="2025-05-30T05:13:16.704" v="1489"/>
          <ac:spMkLst>
            <pc:docMk/>
            <pc:sldMk cId="4291098249" sldId="2147474524"/>
            <ac:spMk id="146" creationId="{08233279-1F32-A401-3AE8-FCB9B65F45E8}"/>
          </ac:spMkLst>
        </pc:spChg>
        <pc:spChg chg="mod">
          <ac:chgData name="Hussein Sharafeddine" userId="8302f4d6-9e93-4276-b5db-a652efa5383a" providerId="ADAL" clId="{8BD0DB4D-C301-4B61-9015-32EFFF9B9553}" dt="2025-05-30T05:32:01.811" v="1591" actId="1038"/>
          <ac:spMkLst>
            <pc:docMk/>
            <pc:sldMk cId="4291098249" sldId="2147474524"/>
            <ac:spMk id="179" creationId="{CA7877BD-5D1B-C143-E6A5-1B9015F0EBE0}"/>
          </ac:spMkLst>
        </pc:spChg>
        <pc:spChg chg="mod">
          <ac:chgData name="Hussein Sharafeddine" userId="8302f4d6-9e93-4276-b5db-a652efa5383a" providerId="ADAL" clId="{8BD0DB4D-C301-4B61-9015-32EFFF9B9553}" dt="2025-05-30T05:32:01.811" v="1591" actId="1038"/>
          <ac:spMkLst>
            <pc:docMk/>
            <pc:sldMk cId="4291098249" sldId="2147474524"/>
            <ac:spMk id="195" creationId="{8B4DB699-51AE-EEE4-AD11-93B46693C7C1}"/>
          </ac:spMkLst>
        </pc:spChg>
        <pc:spChg chg="mod">
          <ac:chgData name="Hussein Sharafeddine" userId="8302f4d6-9e93-4276-b5db-a652efa5383a" providerId="ADAL" clId="{8BD0DB4D-C301-4B61-9015-32EFFF9B9553}" dt="2025-05-30T05:32:01.811" v="1591" actId="1038"/>
          <ac:spMkLst>
            <pc:docMk/>
            <pc:sldMk cId="4291098249" sldId="2147474524"/>
            <ac:spMk id="197" creationId="{B19D261D-F2C2-2116-A656-659D99E9A485}"/>
          </ac:spMkLst>
        </pc:spChg>
        <pc:spChg chg="mod">
          <ac:chgData name="Hussein Sharafeddine" userId="8302f4d6-9e93-4276-b5db-a652efa5383a" providerId="ADAL" clId="{8BD0DB4D-C301-4B61-9015-32EFFF9B9553}" dt="2025-05-30T05:32:01.811" v="1591" actId="1038"/>
          <ac:spMkLst>
            <pc:docMk/>
            <pc:sldMk cId="4291098249" sldId="2147474524"/>
            <ac:spMk id="202" creationId="{118664FC-96CE-4755-E01C-6896E59F7170}"/>
          </ac:spMkLst>
        </pc:spChg>
        <pc:picChg chg="add mod">
          <ac:chgData name="Hussein Sharafeddine" userId="8302f4d6-9e93-4276-b5db-a652efa5383a" providerId="ADAL" clId="{8BD0DB4D-C301-4B61-9015-32EFFF9B9553}" dt="2025-05-29T18:38:22.640" v="997"/>
          <ac:picMkLst>
            <pc:docMk/>
            <pc:sldMk cId="4291098249" sldId="2147474524"/>
            <ac:picMk id="14" creationId="{BE277257-FBC6-63A2-6703-5F76ACBCA252}"/>
          </ac:picMkLst>
        </pc:picChg>
      </pc:sldChg>
      <pc:sldChg chg="del">
        <pc:chgData name="Hussein Sharafeddine" userId="8302f4d6-9e93-4276-b5db-a652efa5383a" providerId="ADAL" clId="{8BD0DB4D-C301-4B61-9015-32EFFF9B9553}" dt="2025-05-29T13:52:01.348" v="194" actId="2696"/>
        <pc:sldMkLst>
          <pc:docMk/>
          <pc:sldMk cId="1553605332" sldId="2147474525"/>
        </pc:sldMkLst>
      </pc:sldChg>
      <pc:sldChg chg="addSp delSp modSp mod">
        <pc:chgData name="Hussein Sharafeddine" userId="8302f4d6-9e93-4276-b5db-a652efa5383a" providerId="ADAL" clId="{8BD0DB4D-C301-4B61-9015-32EFFF9B9553}" dt="2025-05-30T05:08:02.648" v="1437" actId="1076"/>
        <pc:sldMkLst>
          <pc:docMk/>
          <pc:sldMk cId="805024979" sldId="2147474526"/>
        </pc:sldMkLst>
        <pc:spChg chg="mod">
          <ac:chgData name="Hussein Sharafeddine" userId="8302f4d6-9e93-4276-b5db-a652efa5383a" providerId="ADAL" clId="{8BD0DB4D-C301-4B61-9015-32EFFF9B9553}" dt="2025-05-29T18:56:31.292" v="1188" actId="1038"/>
          <ac:spMkLst>
            <pc:docMk/>
            <pc:sldMk cId="805024979" sldId="2147474526"/>
            <ac:spMk id="3" creationId="{881079D5-E302-415E-8E8C-772ADA7186D0}"/>
          </ac:spMkLst>
        </pc:spChg>
        <pc:spChg chg="del">
          <ac:chgData name="Hussein Sharafeddine" userId="8302f4d6-9e93-4276-b5db-a652efa5383a" providerId="ADAL" clId="{8BD0DB4D-C301-4B61-9015-32EFFF9B9553}" dt="2025-05-29T18:37:21.229" v="983" actId="478"/>
          <ac:spMkLst>
            <pc:docMk/>
            <pc:sldMk cId="805024979" sldId="2147474526"/>
            <ac:spMk id="4" creationId="{7939B597-CE37-4D34-9BF1-AD16A3677AF2}"/>
          </ac:spMkLst>
        </pc:spChg>
        <pc:spChg chg="add del mod">
          <ac:chgData name="Hussein Sharafeddine" userId="8302f4d6-9e93-4276-b5db-a652efa5383a" providerId="ADAL" clId="{8BD0DB4D-C301-4B61-9015-32EFFF9B9553}" dt="2025-05-30T05:07:46.403" v="1433" actId="22"/>
          <ac:spMkLst>
            <pc:docMk/>
            <pc:sldMk cId="805024979" sldId="2147474526"/>
            <ac:spMk id="4" creationId="{C15C49FB-3685-78D2-CF55-5F08BF539E01}"/>
          </ac:spMkLst>
        </pc:spChg>
        <pc:spChg chg="del">
          <ac:chgData name="Hussein Sharafeddine" userId="8302f4d6-9e93-4276-b5db-a652efa5383a" providerId="ADAL" clId="{8BD0DB4D-C301-4B61-9015-32EFFF9B9553}" dt="2025-05-29T18:37:21.229" v="983" actId="478"/>
          <ac:spMkLst>
            <pc:docMk/>
            <pc:sldMk cId="805024979" sldId="2147474526"/>
            <ac:spMk id="9" creationId="{FB966C15-74AF-4907-9784-7BC45152CA38}"/>
          </ac:spMkLst>
        </pc:spChg>
        <pc:spChg chg="add mod">
          <ac:chgData name="Hussein Sharafeddine" userId="8302f4d6-9e93-4276-b5db-a652efa5383a" providerId="ADAL" clId="{8BD0DB4D-C301-4B61-9015-32EFFF9B9553}" dt="2025-05-29T18:37:22.152" v="984"/>
          <ac:spMkLst>
            <pc:docMk/>
            <pc:sldMk cId="805024979" sldId="2147474526"/>
            <ac:spMk id="12" creationId="{28542BD4-27FF-8C30-6294-4F49DEE655E8}"/>
          </ac:spMkLst>
        </pc:spChg>
        <pc:spChg chg="add mod">
          <ac:chgData name="Hussein Sharafeddine" userId="8302f4d6-9e93-4276-b5db-a652efa5383a" providerId="ADAL" clId="{8BD0DB4D-C301-4B61-9015-32EFFF9B9553}" dt="2025-05-29T18:37:22.152" v="984"/>
          <ac:spMkLst>
            <pc:docMk/>
            <pc:sldMk cId="805024979" sldId="2147474526"/>
            <ac:spMk id="14" creationId="{E5D4641A-165C-FF62-DF29-80B7C0631C8C}"/>
          </ac:spMkLst>
        </pc:spChg>
        <pc:spChg chg="mod">
          <ac:chgData name="Hussein Sharafeddine" userId="8302f4d6-9e93-4276-b5db-a652efa5383a" providerId="ADAL" clId="{8BD0DB4D-C301-4B61-9015-32EFFF9B9553}" dt="2025-05-30T05:07:47.005" v="1434" actId="20577"/>
          <ac:spMkLst>
            <pc:docMk/>
            <pc:sldMk cId="805024979" sldId="2147474526"/>
            <ac:spMk id="22" creationId="{0569937A-0CEB-417A-B046-24202BB896F6}"/>
          </ac:spMkLst>
        </pc:spChg>
        <pc:spChg chg="mod">
          <ac:chgData name="Hussein Sharafeddine" userId="8302f4d6-9e93-4276-b5db-a652efa5383a" providerId="ADAL" clId="{8BD0DB4D-C301-4B61-9015-32EFFF9B9553}" dt="2025-05-29T21:06:44.955" v="1227" actId="782"/>
          <ac:spMkLst>
            <pc:docMk/>
            <pc:sldMk cId="805024979" sldId="2147474526"/>
            <ac:spMk id="23" creationId="{BE804788-579E-4FE5-A377-37A21C39D0A9}"/>
          </ac:spMkLst>
        </pc:spChg>
        <pc:spChg chg="del mod">
          <ac:chgData name="Hussein Sharafeddine" userId="8302f4d6-9e93-4276-b5db-a652efa5383a" providerId="ADAL" clId="{8BD0DB4D-C301-4B61-9015-32EFFF9B9553}" dt="2025-05-29T21:10:16.845" v="1230" actId="478"/>
          <ac:spMkLst>
            <pc:docMk/>
            <pc:sldMk cId="805024979" sldId="2147474526"/>
            <ac:spMk id="24" creationId="{B7753E47-7441-40EE-AB38-439F9979A5B8}"/>
          </ac:spMkLst>
        </pc:spChg>
        <pc:spChg chg="mod">
          <ac:chgData name="Hussein Sharafeddine" userId="8302f4d6-9e93-4276-b5db-a652efa5383a" providerId="ADAL" clId="{8BD0DB4D-C301-4B61-9015-32EFFF9B9553}" dt="2025-05-30T05:08:02.648" v="1437" actId="1076"/>
          <ac:spMkLst>
            <pc:docMk/>
            <pc:sldMk cId="805024979" sldId="2147474526"/>
            <ac:spMk id="29" creationId="{617FABA6-B34A-47A4-B851-318BE27DF687}"/>
          </ac:spMkLst>
        </pc:spChg>
        <pc:grpChg chg="del">
          <ac:chgData name="Hussein Sharafeddine" userId="8302f4d6-9e93-4276-b5db-a652efa5383a" providerId="ADAL" clId="{8BD0DB4D-C301-4B61-9015-32EFFF9B9553}" dt="2025-05-29T18:37:21.229" v="983" actId="478"/>
          <ac:grpSpMkLst>
            <pc:docMk/>
            <pc:sldMk cId="805024979" sldId="2147474526"/>
            <ac:grpSpMk id="6" creationId="{4606EC8C-2583-441E-8899-0231085FDDFA}"/>
          </ac:grpSpMkLst>
        </pc:grpChg>
        <pc:grpChg chg="mod">
          <ac:chgData name="Hussein Sharafeddine" userId="8302f4d6-9e93-4276-b5db-a652efa5383a" providerId="ADAL" clId="{8BD0DB4D-C301-4B61-9015-32EFFF9B9553}" dt="2025-05-29T21:10:59.177" v="1240" actId="1036"/>
          <ac:grpSpMkLst>
            <pc:docMk/>
            <pc:sldMk cId="805024979" sldId="2147474526"/>
            <ac:grpSpMk id="52" creationId="{A973A642-BDA6-4428-99EC-9505FD66D589}"/>
          </ac:grpSpMkLst>
        </pc:grpChg>
        <pc:picChg chg="del">
          <ac:chgData name="Hussein Sharafeddine" userId="8302f4d6-9e93-4276-b5db-a652efa5383a" providerId="ADAL" clId="{8BD0DB4D-C301-4B61-9015-32EFFF9B9553}" dt="2025-05-29T18:37:26.200" v="985" actId="478"/>
          <ac:picMkLst>
            <pc:docMk/>
            <pc:sldMk cId="805024979" sldId="2147474526"/>
            <ac:picMk id="2" creationId="{3E7B08D2-55E5-42B4-8E91-B3595ABC1D91}"/>
          </ac:picMkLst>
        </pc:picChg>
        <pc:picChg chg="add mod">
          <ac:chgData name="Hussein Sharafeddine" userId="8302f4d6-9e93-4276-b5db-a652efa5383a" providerId="ADAL" clId="{8BD0DB4D-C301-4B61-9015-32EFFF9B9553}" dt="2025-05-29T18:37:22.152" v="984"/>
          <ac:picMkLst>
            <pc:docMk/>
            <pc:sldMk cId="805024979" sldId="2147474526"/>
            <ac:picMk id="15" creationId="{2FE29609-5122-0DC9-2AAC-A21DF3FDD84E}"/>
          </ac:picMkLst>
        </pc:picChg>
      </pc:sldChg>
      <pc:sldChg chg="addSp modSp add">
        <pc:chgData name="Hussein Sharafeddine" userId="8302f4d6-9e93-4276-b5db-a652efa5383a" providerId="ADAL" clId="{8BD0DB4D-C301-4B61-9015-32EFFF9B9553}" dt="2025-05-29T18:38:20.108" v="996"/>
        <pc:sldMkLst>
          <pc:docMk/>
          <pc:sldMk cId="3812480696" sldId="2147474527"/>
        </pc:sldMkLst>
        <pc:spChg chg="add mod">
          <ac:chgData name="Hussein Sharafeddine" userId="8302f4d6-9e93-4276-b5db-a652efa5383a" providerId="ADAL" clId="{8BD0DB4D-C301-4B61-9015-32EFFF9B9553}" dt="2025-05-29T18:38:20.108" v="996"/>
          <ac:spMkLst>
            <pc:docMk/>
            <pc:sldMk cId="3812480696" sldId="2147474527"/>
            <ac:spMk id="4" creationId="{ABF9D103-C465-5067-362B-86273EBE658B}"/>
          </ac:spMkLst>
        </pc:spChg>
        <pc:spChg chg="add mod">
          <ac:chgData name="Hussein Sharafeddine" userId="8302f4d6-9e93-4276-b5db-a652efa5383a" providerId="ADAL" clId="{8BD0DB4D-C301-4B61-9015-32EFFF9B9553}" dt="2025-05-29T18:38:20.108" v="996"/>
          <ac:spMkLst>
            <pc:docMk/>
            <pc:sldMk cId="3812480696" sldId="2147474527"/>
            <ac:spMk id="6" creationId="{36AF7B9A-FE61-CF11-556F-A3B54DEEC408}"/>
          </ac:spMkLst>
        </pc:spChg>
        <pc:picChg chg="add mod">
          <ac:chgData name="Hussein Sharafeddine" userId="8302f4d6-9e93-4276-b5db-a652efa5383a" providerId="ADAL" clId="{8BD0DB4D-C301-4B61-9015-32EFFF9B9553}" dt="2025-05-29T18:38:20.108" v="996"/>
          <ac:picMkLst>
            <pc:docMk/>
            <pc:sldMk cId="3812480696" sldId="2147474527"/>
            <ac:picMk id="23" creationId="{47733F65-5766-AE17-6FFB-84FC75D26E27}"/>
          </ac:picMkLst>
        </pc:picChg>
      </pc:sldChg>
      <pc:sldChg chg="addSp delSp modSp new mod">
        <pc:chgData name="Hussein Sharafeddine" userId="8302f4d6-9e93-4276-b5db-a652efa5383a" providerId="ADAL" clId="{8BD0DB4D-C301-4B61-9015-32EFFF9B9553}" dt="2025-05-30T05:31:25.345" v="1521" actId="1440"/>
        <pc:sldMkLst>
          <pc:docMk/>
          <pc:sldMk cId="3925250572" sldId="2147474528"/>
        </pc:sldMkLst>
        <pc:spChg chg="add mod">
          <ac:chgData name="Hussein Sharafeddine" userId="8302f4d6-9e93-4276-b5db-a652efa5383a" providerId="ADAL" clId="{8BD0DB4D-C301-4B61-9015-32EFFF9B9553}" dt="2025-05-29T14:07:27.158" v="268"/>
          <ac:spMkLst>
            <pc:docMk/>
            <pc:sldMk cId="3925250572" sldId="2147474528"/>
            <ac:spMk id="4" creationId="{6EFD943B-12FB-3BBF-7BA1-10C1B1978EED}"/>
          </ac:spMkLst>
        </pc:spChg>
        <pc:spChg chg="add del mod">
          <ac:chgData name="Hussein Sharafeddine" userId="8302f4d6-9e93-4276-b5db-a652efa5383a" providerId="ADAL" clId="{8BD0DB4D-C301-4B61-9015-32EFFF9B9553}" dt="2025-05-29T14:10:03.468" v="293" actId="478"/>
          <ac:spMkLst>
            <pc:docMk/>
            <pc:sldMk cId="3925250572" sldId="2147474528"/>
            <ac:spMk id="5" creationId="{AC4A1B12-6F05-2589-4192-E7DF68410912}"/>
          </ac:spMkLst>
        </pc:spChg>
        <pc:spChg chg="mod">
          <ac:chgData name="Hussein Sharafeddine" userId="8302f4d6-9e93-4276-b5db-a652efa5383a" providerId="ADAL" clId="{8BD0DB4D-C301-4B61-9015-32EFFF9B9553}" dt="2025-05-29T14:10:14.881" v="294"/>
          <ac:spMkLst>
            <pc:docMk/>
            <pc:sldMk cId="3925250572" sldId="2147474528"/>
            <ac:spMk id="7" creationId="{27E4086B-4923-7F82-39BD-358D00A94D78}"/>
          </ac:spMkLst>
        </pc:spChg>
        <pc:spChg chg="mod">
          <ac:chgData name="Hussein Sharafeddine" userId="8302f4d6-9e93-4276-b5db-a652efa5383a" providerId="ADAL" clId="{8BD0DB4D-C301-4B61-9015-32EFFF9B9553}" dt="2025-05-29T14:10:14.881" v="294"/>
          <ac:spMkLst>
            <pc:docMk/>
            <pc:sldMk cId="3925250572" sldId="2147474528"/>
            <ac:spMk id="8" creationId="{0CC28B65-EBE7-EE10-0CC0-3D8A8B781E91}"/>
          </ac:spMkLst>
        </pc:spChg>
        <pc:spChg chg="mod">
          <ac:chgData name="Hussein Sharafeddine" userId="8302f4d6-9e93-4276-b5db-a652efa5383a" providerId="ADAL" clId="{8BD0DB4D-C301-4B61-9015-32EFFF9B9553}" dt="2025-05-29T14:10:21.790" v="297"/>
          <ac:spMkLst>
            <pc:docMk/>
            <pc:sldMk cId="3925250572" sldId="2147474528"/>
            <ac:spMk id="10" creationId="{18347FEA-A2FE-9812-0363-F1CBAFF31375}"/>
          </ac:spMkLst>
        </pc:spChg>
        <pc:spChg chg="del mod">
          <ac:chgData name="Hussein Sharafeddine" userId="8302f4d6-9e93-4276-b5db-a652efa5383a" providerId="ADAL" clId="{8BD0DB4D-C301-4B61-9015-32EFFF9B9553}" dt="2025-05-30T05:25:16.572" v="1508" actId="478"/>
          <ac:spMkLst>
            <pc:docMk/>
            <pc:sldMk cId="3925250572" sldId="2147474528"/>
            <ac:spMk id="10" creationId="{9DB1AFB7-E5CC-771B-3C0F-E26DF0A5C4C8}"/>
          </ac:spMkLst>
        </pc:spChg>
        <pc:spChg chg="mod">
          <ac:chgData name="Hussein Sharafeddine" userId="8302f4d6-9e93-4276-b5db-a652efa5383a" providerId="ADAL" clId="{8BD0DB4D-C301-4B61-9015-32EFFF9B9553}" dt="2025-05-30T05:25:40.609" v="1510" actId="1076"/>
          <ac:spMkLst>
            <pc:docMk/>
            <pc:sldMk cId="3925250572" sldId="2147474528"/>
            <ac:spMk id="11" creationId="{2778214F-8224-9264-05DE-B804E2F26E5F}"/>
          </ac:spMkLst>
        </pc:spChg>
        <pc:spChg chg="mod">
          <ac:chgData name="Hussein Sharafeddine" userId="8302f4d6-9e93-4276-b5db-a652efa5383a" providerId="ADAL" clId="{8BD0DB4D-C301-4B61-9015-32EFFF9B9553}" dt="2025-05-29T14:10:21.790" v="297"/>
          <ac:spMkLst>
            <pc:docMk/>
            <pc:sldMk cId="3925250572" sldId="2147474528"/>
            <ac:spMk id="11" creationId="{AD188C9A-D4EC-8012-5CFD-D6FFBC60DE17}"/>
          </ac:spMkLst>
        </pc:spChg>
        <pc:spChg chg="mod">
          <ac:chgData name="Hussein Sharafeddine" userId="8302f4d6-9e93-4276-b5db-a652efa5383a" providerId="ADAL" clId="{8BD0DB4D-C301-4B61-9015-32EFFF9B9553}" dt="2025-05-29T14:10:26.103" v="299"/>
          <ac:spMkLst>
            <pc:docMk/>
            <pc:sldMk cId="3925250572" sldId="2147474528"/>
            <ac:spMk id="13" creationId="{05243D1A-7AE5-4485-48C2-8C1977BEB4CD}"/>
          </ac:spMkLst>
        </pc:spChg>
        <pc:spChg chg="mod">
          <ac:chgData name="Hussein Sharafeddine" userId="8302f4d6-9e93-4276-b5db-a652efa5383a" providerId="ADAL" clId="{8BD0DB4D-C301-4B61-9015-32EFFF9B9553}" dt="2025-05-29T14:10:26.103" v="299"/>
          <ac:spMkLst>
            <pc:docMk/>
            <pc:sldMk cId="3925250572" sldId="2147474528"/>
            <ac:spMk id="14" creationId="{D0DEBD8E-D675-42F9-504F-FD70DAF09BAF}"/>
          </ac:spMkLst>
        </pc:spChg>
        <pc:spChg chg="mod">
          <ac:chgData name="Hussein Sharafeddine" userId="8302f4d6-9e93-4276-b5db-a652efa5383a" providerId="ADAL" clId="{8BD0DB4D-C301-4B61-9015-32EFFF9B9553}" dt="2025-05-29T14:10:33.587" v="301"/>
          <ac:spMkLst>
            <pc:docMk/>
            <pc:sldMk cId="3925250572" sldId="2147474528"/>
            <ac:spMk id="16" creationId="{B73A630C-543D-3D20-59D2-C204F788D8DB}"/>
          </ac:spMkLst>
        </pc:spChg>
        <pc:spChg chg="mod">
          <ac:chgData name="Hussein Sharafeddine" userId="8302f4d6-9e93-4276-b5db-a652efa5383a" providerId="ADAL" clId="{8BD0DB4D-C301-4B61-9015-32EFFF9B9553}" dt="2025-05-29T14:10:33.587" v="301"/>
          <ac:spMkLst>
            <pc:docMk/>
            <pc:sldMk cId="3925250572" sldId="2147474528"/>
            <ac:spMk id="17" creationId="{68DF2660-A4ED-9974-E4F6-D1CB8110D601}"/>
          </ac:spMkLst>
        </pc:spChg>
        <pc:spChg chg="mod">
          <ac:chgData name="Hussein Sharafeddine" userId="8302f4d6-9e93-4276-b5db-a652efa5383a" providerId="ADAL" clId="{8BD0DB4D-C301-4B61-9015-32EFFF9B9553}" dt="2025-05-29T14:10:44.019" v="303"/>
          <ac:spMkLst>
            <pc:docMk/>
            <pc:sldMk cId="3925250572" sldId="2147474528"/>
            <ac:spMk id="19" creationId="{D4B96386-5861-70D7-8BEE-305A01583D42}"/>
          </ac:spMkLst>
        </pc:spChg>
        <pc:spChg chg="mod">
          <ac:chgData name="Hussein Sharafeddine" userId="8302f4d6-9e93-4276-b5db-a652efa5383a" providerId="ADAL" clId="{8BD0DB4D-C301-4B61-9015-32EFFF9B9553}" dt="2025-05-29T14:10:44.019" v="303"/>
          <ac:spMkLst>
            <pc:docMk/>
            <pc:sldMk cId="3925250572" sldId="2147474528"/>
            <ac:spMk id="20" creationId="{10E343A6-2CBA-B4CA-43FC-9415BBA78FAB}"/>
          </ac:spMkLst>
        </pc:spChg>
        <pc:spChg chg="add mod">
          <ac:chgData name="Hussein Sharafeddine" userId="8302f4d6-9e93-4276-b5db-a652efa5383a" providerId="ADAL" clId="{8BD0DB4D-C301-4B61-9015-32EFFF9B9553}" dt="2025-05-29T14:14:31.607" v="327"/>
          <ac:spMkLst>
            <pc:docMk/>
            <pc:sldMk cId="3925250572" sldId="2147474528"/>
            <ac:spMk id="21" creationId="{4FEB70BB-A2D1-7E31-5FDC-EACBF95C7663}"/>
          </ac:spMkLst>
        </pc:spChg>
        <pc:spChg chg="add del">
          <ac:chgData name="Hussein Sharafeddine" userId="8302f4d6-9e93-4276-b5db-a652efa5383a" providerId="ADAL" clId="{8BD0DB4D-C301-4B61-9015-32EFFF9B9553}" dt="2025-05-29T14:30:41.312" v="329" actId="22"/>
          <ac:spMkLst>
            <pc:docMk/>
            <pc:sldMk cId="3925250572" sldId="2147474528"/>
            <ac:spMk id="23" creationId="{1DB5AF1D-9771-644D-8AC1-B82F4982E3B7}"/>
          </ac:spMkLst>
        </pc:spChg>
        <pc:spChg chg="mod">
          <ac:chgData name="Hussein Sharafeddine" userId="8302f4d6-9e93-4276-b5db-a652efa5383a" providerId="ADAL" clId="{8BD0DB4D-C301-4B61-9015-32EFFF9B9553}" dt="2025-05-30T05:25:40.609" v="1510" actId="1076"/>
          <ac:spMkLst>
            <pc:docMk/>
            <pc:sldMk cId="3925250572" sldId="2147474528"/>
            <ac:spMk id="24" creationId="{A4D6EA85-DAA9-E809-2789-56D438A6E98D}"/>
          </ac:spMkLst>
        </pc:spChg>
        <pc:spChg chg="add mod">
          <ac:chgData name="Hussein Sharafeddine" userId="8302f4d6-9e93-4276-b5db-a652efa5383a" providerId="ADAL" clId="{8BD0DB4D-C301-4B61-9015-32EFFF9B9553}" dt="2025-05-29T21:01:15.383" v="1220" actId="1076"/>
          <ac:spMkLst>
            <pc:docMk/>
            <pc:sldMk cId="3925250572" sldId="2147474528"/>
            <ac:spMk id="29" creationId="{BD5DCB7A-C5F8-523A-1866-DEB87990B28B}"/>
          </ac:spMkLst>
        </pc:spChg>
        <pc:spChg chg="add del">
          <ac:chgData name="Hussein Sharafeddine" userId="8302f4d6-9e93-4276-b5db-a652efa5383a" providerId="ADAL" clId="{8BD0DB4D-C301-4B61-9015-32EFFF9B9553}" dt="2025-05-29T18:35:36.102" v="976" actId="11529"/>
          <ac:spMkLst>
            <pc:docMk/>
            <pc:sldMk cId="3925250572" sldId="2147474528"/>
            <ac:spMk id="30" creationId="{6BB7CEF9-E84E-D0CA-58A8-B00F3CB80569}"/>
          </ac:spMkLst>
        </pc:spChg>
        <pc:spChg chg="add mod">
          <ac:chgData name="Hussein Sharafeddine" userId="8302f4d6-9e93-4276-b5db-a652efa5383a" providerId="ADAL" clId="{8BD0DB4D-C301-4B61-9015-32EFFF9B9553}" dt="2025-05-29T18:38:33.593" v="1000"/>
          <ac:spMkLst>
            <pc:docMk/>
            <pc:sldMk cId="3925250572" sldId="2147474528"/>
            <ac:spMk id="31" creationId="{3B481B5C-C3D1-CB1B-EA36-F36B5BCCFC73}"/>
          </ac:spMkLst>
        </pc:spChg>
        <pc:spChg chg="add del mod">
          <ac:chgData name="Hussein Sharafeddine" userId="8302f4d6-9e93-4276-b5db-a652efa5383a" providerId="ADAL" clId="{8BD0DB4D-C301-4B61-9015-32EFFF9B9553}" dt="2025-05-29T18:38:38.050" v="1001" actId="478"/>
          <ac:spMkLst>
            <pc:docMk/>
            <pc:sldMk cId="3925250572" sldId="2147474528"/>
            <ac:spMk id="32" creationId="{1943E579-1874-BD21-B685-5CC6241D544D}"/>
          </ac:spMkLst>
        </pc:spChg>
        <pc:spChg chg="add mod">
          <ac:chgData name="Hussein Sharafeddine" userId="8302f4d6-9e93-4276-b5db-a652efa5383a" providerId="ADAL" clId="{8BD0DB4D-C301-4B61-9015-32EFFF9B9553}" dt="2025-05-29T18:44:59.190" v="1065" actId="571"/>
          <ac:spMkLst>
            <pc:docMk/>
            <pc:sldMk cId="3925250572" sldId="2147474528"/>
            <ac:spMk id="34" creationId="{D52A1F91-36BA-7677-A66E-FE591E3A3E5A}"/>
          </ac:spMkLst>
        </pc:spChg>
        <pc:spChg chg="add mod">
          <ac:chgData name="Hussein Sharafeddine" userId="8302f4d6-9e93-4276-b5db-a652efa5383a" providerId="ADAL" clId="{8BD0DB4D-C301-4B61-9015-32EFFF9B9553}" dt="2025-05-29T18:44:59.190" v="1065" actId="571"/>
          <ac:spMkLst>
            <pc:docMk/>
            <pc:sldMk cId="3925250572" sldId="2147474528"/>
            <ac:spMk id="35" creationId="{04468EF4-E1BB-A279-18BF-5F226E4194E9}"/>
          </ac:spMkLst>
        </pc:spChg>
        <pc:spChg chg="add mod">
          <ac:chgData name="Hussein Sharafeddine" userId="8302f4d6-9e93-4276-b5db-a652efa5383a" providerId="ADAL" clId="{8BD0DB4D-C301-4B61-9015-32EFFF9B9553}" dt="2025-05-29T18:45:03.805" v="1067" actId="571"/>
          <ac:spMkLst>
            <pc:docMk/>
            <pc:sldMk cId="3925250572" sldId="2147474528"/>
            <ac:spMk id="36" creationId="{F7B7B375-F40B-81CA-309E-F7EADED88847}"/>
          </ac:spMkLst>
        </pc:spChg>
        <pc:spChg chg="add mod">
          <ac:chgData name="Hussein Sharafeddine" userId="8302f4d6-9e93-4276-b5db-a652efa5383a" providerId="ADAL" clId="{8BD0DB4D-C301-4B61-9015-32EFFF9B9553}" dt="2025-05-29T18:45:03.805" v="1067" actId="571"/>
          <ac:spMkLst>
            <pc:docMk/>
            <pc:sldMk cId="3925250572" sldId="2147474528"/>
            <ac:spMk id="37" creationId="{3CCC1291-135E-233D-104F-1CFA88034D8E}"/>
          </ac:spMkLst>
        </pc:spChg>
        <pc:spChg chg="add mod">
          <ac:chgData name="Hussein Sharafeddine" userId="8302f4d6-9e93-4276-b5db-a652efa5383a" providerId="ADAL" clId="{8BD0DB4D-C301-4B61-9015-32EFFF9B9553}" dt="2025-05-29T18:45:03.805" v="1067" actId="571"/>
          <ac:spMkLst>
            <pc:docMk/>
            <pc:sldMk cId="3925250572" sldId="2147474528"/>
            <ac:spMk id="38" creationId="{7BE16771-87FF-DB01-C3E8-0D20A301FFFE}"/>
          </ac:spMkLst>
        </pc:spChg>
        <pc:grpChg chg="add mod">
          <ac:chgData name="Hussein Sharafeddine" userId="8302f4d6-9e93-4276-b5db-a652efa5383a" providerId="ADAL" clId="{8BD0DB4D-C301-4B61-9015-32EFFF9B9553}" dt="2025-05-30T05:25:40.609" v="1510" actId="1076"/>
          <ac:grpSpMkLst>
            <pc:docMk/>
            <pc:sldMk cId="3925250572" sldId="2147474528"/>
            <ac:grpSpMk id="6" creationId="{37DFA53A-B04E-E3EF-92A4-D4B93FC63330}"/>
          </ac:grpSpMkLst>
        </pc:grpChg>
        <pc:grpChg chg="add del mod">
          <ac:chgData name="Hussein Sharafeddine" userId="8302f4d6-9e93-4276-b5db-a652efa5383a" providerId="ADAL" clId="{8BD0DB4D-C301-4B61-9015-32EFFF9B9553}" dt="2025-05-29T14:10:24.022" v="298" actId="478"/>
          <ac:grpSpMkLst>
            <pc:docMk/>
            <pc:sldMk cId="3925250572" sldId="2147474528"/>
            <ac:grpSpMk id="9" creationId="{DC6EB4DF-CB00-3008-2FB7-A784A37DEF48}"/>
          </ac:grpSpMkLst>
        </pc:grpChg>
        <pc:grpChg chg="add mod">
          <ac:chgData name="Hussein Sharafeddine" userId="8302f4d6-9e93-4276-b5db-a652efa5383a" providerId="ADAL" clId="{8BD0DB4D-C301-4B61-9015-32EFFF9B9553}" dt="2025-05-30T05:25:40.609" v="1510" actId="1076"/>
          <ac:grpSpMkLst>
            <pc:docMk/>
            <pc:sldMk cId="3925250572" sldId="2147474528"/>
            <ac:grpSpMk id="12" creationId="{7A01AD34-1993-6359-4B08-B6043736CD1B}"/>
          </ac:grpSpMkLst>
        </pc:grpChg>
        <pc:grpChg chg="add del mod">
          <ac:chgData name="Hussein Sharafeddine" userId="8302f4d6-9e93-4276-b5db-a652efa5383a" providerId="ADAL" clId="{8BD0DB4D-C301-4B61-9015-32EFFF9B9553}" dt="2025-05-30T05:25:18.593" v="1509" actId="478"/>
          <ac:grpSpMkLst>
            <pc:docMk/>
            <pc:sldMk cId="3925250572" sldId="2147474528"/>
            <ac:grpSpMk id="15" creationId="{9AEE2544-A84C-94AA-CE35-7FF1756144CF}"/>
          </ac:grpSpMkLst>
        </pc:grpChg>
        <pc:grpChg chg="add mod">
          <ac:chgData name="Hussein Sharafeddine" userId="8302f4d6-9e93-4276-b5db-a652efa5383a" providerId="ADAL" clId="{8BD0DB4D-C301-4B61-9015-32EFFF9B9553}" dt="2025-05-29T17:15:16.765" v="499" actId="1076"/>
          <ac:grpSpMkLst>
            <pc:docMk/>
            <pc:sldMk cId="3925250572" sldId="2147474528"/>
            <ac:grpSpMk id="18" creationId="{B983032D-1C34-A14F-1527-FB332EAEF379}"/>
          </ac:grpSpMkLst>
        </pc:grpChg>
        <pc:picChg chg="mod">
          <ac:chgData name="Hussein Sharafeddine" userId="8302f4d6-9e93-4276-b5db-a652efa5383a" providerId="ADAL" clId="{8BD0DB4D-C301-4B61-9015-32EFFF9B9553}" dt="2025-05-30T05:31:25.345" v="1521" actId="1440"/>
          <ac:picMkLst>
            <pc:docMk/>
            <pc:sldMk cId="3925250572" sldId="2147474528"/>
            <ac:picMk id="2" creationId="{919D3142-6D79-9BD1-B6B5-83A134E43E4A}"/>
          </ac:picMkLst>
        </pc:picChg>
        <pc:picChg chg="add del mod">
          <ac:chgData name="Hussein Sharafeddine" userId="8302f4d6-9e93-4276-b5db-a652efa5383a" providerId="ADAL" clId="{8BD0DB4D-C301-4B61-9015-32EFFF9B9553}" dt="2025-05-29T17:15:00.301" v="497" actId="478"/>
          <ac:picMkLst>
            <pc:docMk/>
            <pc:sldMk cId="3925250572" sldId="2147474528"/>
            <ac:picMk id="3" creationId="{5748CFB2-D0FF-8D0B-157A-292ABDC4B635}"/>
          </ac:picMkLst>
        </pc:picChg>
        <pc:picChg chg="add del mod">
          <ac:chgData name="Hussein Sharafeddine" userId="8302f4d6-9e93-4276-b5db-a652efa5383a" providerId="ADAL" clId="{8BD0DB4D-C301-4B61-9015-32EFFF9B9553}" dt="2025-05-29T18:05:21.428" v="967" actId="478"/>
          <ac:picMkLst>
            <pc:docMk/>
            <pc:sldMk cId="3925250572" sldId="2147474528"/>
            <ac:picMk id="25" creationId="{67D6EC9E-1F69-FFA6-880B-A9841BDFE86C}"/>
          </ac:picMkLst>
        </pc:picChg>
        <pc:picChg chg="add mod">
          <ac:chgData name="Hussein Sharafeddine" userId="8302f4d6-9e93-4276-b5db-a652efa5383a" providerId="ADAL" clId="{8BD0DB4D-C301-4B61-9015-32EFFF9B9553}" dt="2025-05-29T18:05:28.646" v="969" actId="208"/>
          <ac:picMkLst>
            <pc:docMk/>
            <pc:sldMk cId="3925250572" sldId="2147474528"/>
            <ac:picMk id="27" creationId="{51B49802-E805-7BC7-4FF7-6926C6B88CA0}"/>
          </ac:picMkLst>
        </pc:picChg>
        <pc:picChg chg="add mod">
          <ac:chgData name="Hussein Sharafeddine" userId="8302f4d6-9e93-4276-b5db-a652efa5383a" providerId="ADAL" clId="{8BD0DB4D-C301-4B61-9015-32EFFF9B9553}" dt="2025-05-29T18:38:33.593" v="1000"/>
          <ac:picMkLst>
            <pc:docMk/>
            <pc:sldMk cId="3925250572" sldId="2147474528"/>
            <ac:picMk id="33" creationId="{6080BA85-366C-278F-A628-077A7F1B8BB4}"/>
          </ac:picMkLst>
        </pc:picChg>
      </pc:sldChg>
      <pc:sldChg chg="modSp new del mod">
        <pc:chgData name="Hussein Sharafeddine" userId="8302f4d6-9e93-4276-b5db-a652efa5383a" providerId="ADAL" clId="{8BD0DB4D-C301-4B61-9015-32EFFF9B9553}" dt="2025-05-29T17:46:20.028" v="799" actId="2696"/>
        <pc:sldMkLst>
          <pc:docMk/>
          <pc:sldMk cId="3267699665" sldId="2147474529"/>
        </pc:sldMkLst>
        <pc:spChg chg="mod">
          <ac:chgData name="Hussein Sharafeddine" userId="8302f4d6-9e93-4276-b5db-a652efa5383a" providerId="ADAL" clId="{8BD0DB4D-C301-4B61-9015-32EFFF9B9553}" dt="2025-05-29T15:30:31.985" v="398" actId="20577"/>
          <ac:spMkLst>
            <pc:docMk/>
            <pc:sldMk cId="3267699665" sldId="2147474529"/>
            <ac:spMk id="2" creationId="{B23BEA8E-E581-6227-0902-B49C073C9AC2}"/>
          </ac:spMkLst>
        </pc:spChg>
      </pc:sldChg>
      <pc:sldChg chg="addSp delSp modSp new del mod">
        <pc:chgData name="Hussein Sharafeddine" userId="8302f4d6-9e93-4276-b5db-a652efa5383a" providerId="ADAL" clId="{8BD0DB4D-C301-4B61-9015-32EFFF9B9553}" dt="2025-05-29T17:13:19.250" v="487" actId="2696"/>
        <pc:sldMkLst>
          <pc:docMk/>
          <pc:sldMk cId="3937823414" sldId="2147474530"/>
        </pc:sldMkLst>
        <pc:spChg chg="add del mod">
          <ac:chgData name="Hussein Sharafeddine" userId="8302f4d6-9e93-4276-b5db-a652efa5383a" providerId="ADAL" clId="{8BD0DB4D-C301-4B61-9015-32EFFF9B9553}" dt="2025-05-29T17:13:06.306" v="485" actId="478"/>
          <ac:spMkLst>
            <pc:docMk/>
            <pc:sldMk cId="3937823414" sldId="2147474530"/>
            <ac:spMk id="2" creationId="{290C49D5-8EB5-8F29-BBA4-E34347FDAC9A}"/>
          </ac:spMkLst>
        </pc:spChg>
      </pc:sldChg>
      <pc:sldChg chg="addSp delSp modSp new mod">
        <pc:chgData name="Hussein Sharafeddine" userId="8302f4d6-9e93-4276-b5db-a652efa5383a" providerId="ADAL" clId="{8BD0DB4D-C301-4B61-9015-32EFFF9B9553}" dt="2025-05-29T18:51:24.906" v="1148"/>
        <pc:sldMkLst>
          <pc:docMk/>
          <pc:sldMk cId="495924088" sldId="2147474531"/>
        </pc:sldMkLst>
        <pc:spChg chg="add del mod">
          <ac:chgData name="Hussein Sharafeddine" userId="8302f4d6-9e93-4276-b5db-a652efa5383a" providerId="ADAL" clId="{8BD0DB4D-C301-4B61-9015-32EFFF9B9553}" dt="2025-05-29T17:15:40.840" v="500" actId="478"/>
          <ac:spMkLst>
            <pc:docMk/>
            <pc:sldMk cId="495924088" sldId="2147474531"/>
            <ac:spMk id="2" creationId="{3683E4A9-B370-C3DE-0949-AD23F32326A8}"/>
          </ac:spMkLst>
        </pc:spChg>
        <pc:spChg chg="add mod">
          <ac:chgData name="Hussein Sharafeddine" userId="8302f4d6-9e93-4276-b5db-a652efa5383a" providerId="ADAL" clId="{8BD0DB4D-C301-4B61-9015-32EFFF9B9553}" dt="2025-05-29T17:18:19.844" v="536" actId="164"/>
          <ac:spMkLst>
            <pc:docMk/>
            <pc:sldMk cId="495924088" sldId="2147474531"/>
            <ac:spMk id="6" creationId="{77B8F734-8C1F-DACC-C395-1F993D3EB923}"/>
          </ac:spMkLst>
        </pc:spChg>
        <pc:spChg chg="add mod">
          <ac:chgData name="Hussein Sharafeddine" userId="8302f4d6-9e93-4276-b5db-a652efa5383a" providerId="ADAL" clId="{8BD0DB4D-C301-4B61-9015-32EFFF9B9553}" dt="2025-05-29T17:18:19.844" v="536" actId="164"/>
          <ac:spMkLst>
            <pc:docMk/>
            <pc:sldMk cId="495924088" sldId="2147474531"/>
            <ac:spMk id="12" creationId="{344F79DF-BE33-861D-8A01-AF5606556589}"/>
          </ac:spMkLst>
        </pc:spChg>
        <pc:spChg chg="add mod">
          <ac:chgData name="Hussein Sharafeddine" userId="8302f4d6-9e93-4276-b5db-a652efa5383a" providerId="ADAL" clId="{8BD0DB4D-C301-4B61-9015-32EFFF9B9553}" dt="2025-05-29T17:18:19.844" v="536" actId="164"/>
          <ac:spMkLst>
            <pc:docMk/>
            <pc:sldMk cId="495924088" sldId="2147474531"/>
            <ac:spMk id="16" creationId="{E71B6994-1D01-C6A8-44B5-0F18BDE43D04}"/>
          </ac:spMkLst>
        </pc:spChg>
        <pc:spChg chg="mod">
          <ac:chgData name="Hussein Sharafeddine" userId="8302f4d6-9e93-4276-b5db-a652efa5383a" providerId="ADAL" clId="{8BD0DB4D-C301-4B61-9015-32EFFF9B9553}" dt="2025-05-29T17:44:42.822" v="797" actId="14100"/>
          <ac:spMkLst>
            <pc:docMk/>
            <pc:sldMk cId="495924088" sldId="2147474531"/>
            <ac:spMk id="24" creationId="{EB1060FA-2E70-5785-A9D8-377EBD9366E5}"/>
          </ac:spMkLst>
        </pc:spChg>
        <pc:spChg chg="mod">
          <ac:chgData name="Hussein Sharafeddine" userId="8302f4d6-9e93-4276-b5db-a652efa5383a" providerId="ADAL" clId="{8BD0DB4D-C301-4B61-9015-32EFFF9B9553}" dt="2025-05-29T17:44:35.481" v="796" actId="14100"/>
          <ac:spMkLst>
            <pc:docMk/>
            <pc:sldMk cId="495924088" sldId="2147474531"/>
            <ac:spMk id="25" creationId="{4EFC5BB2-3348-633A-14BB-749FB0D52F54}"/>
          </ac:spMkLst>
        </pc:spChg>
        <pc:spChg chg="mod">
          <ac:chgData name="Hussein Sharafeddine" userId="8302f4d6-9e93-4276-b5db-a652efa5383a" providerId="ADAL" clId="{8BD0DB4D-C301-4B61-9015-32EFFF9B9553}" dt="2025-05-29T17:44:29.282" v="793" actId="14100"/>
          <ac:spMkLst>
            <pc:docMk/>
            <pc:sldMk cId="495924088" sldId="2147474531"/>
            <ac:spMk id="26" creationId="{11A640D6-56C5-638B-4CBD-6A0EA3C3881F}"/>
          </ac:spMkLst>
        </pc:spChg>
        <pc:spChg chg="mod">
          <ac:chgData name="Hussein Sharafeddine" userId="8302f4d6-9e93-4276-b5db-a652efa5383a" providerId="ADAL" clId="{8BD0DB4D-C301-4B61-9015-32EFFF9B9553}" dt="2025-05-29T17:44:26.569" v="792" actId="14100"/>
          <ac:spMkLst>
            <pc:docMk/>
            <pc:sldMk cId="495924088" sldId="2147474531"/>
            <ac:spMk id="27" creationId="{A9461ECF-9A75-7626-675B-6049170EA267}"/>
          </ac:spMkLst>
        </pc:spChg>
        <pc:spChg chg="mod topLvl">
          <ac:chgData name="Hussein Sharafeddine" userId="8302f4d6-9e93-4276-b5db-a652efa5383a" providerId="ADAL" clId="{8BD0DB4D-C301-4B61-9015-32EFFF9B9553}" dt="2025-05-29T17:18:37.186" v="539" actId="165"/>
          <ac:spMkLst>
            <pc:docMk/>
            <pc:sldMk cId="495924088" sldId="2147474531"/>
            <ac:spMk id="36" creationId="{5E82F7FD-2D2C-FA81-B461-248F381D2109}"/>
          </ac:spMkLst>
        </pc:spChg>
        <pc:spChg chg="add mod">
          <ac:chgData name="Hussein Sharafeddine" userId="8302f4d6-9e93-4276-b5db-a652efa5383a" providerId="ADAL" clId="{8BD0DB4D-C301-4B61-9015-32EFFF9B9553}" dt="2025-05-29T17:18:19.844" v="536" actId="164"/>
          <ac:spMkLst>
            <pc:docMk/>
            <pc:sldMk cId="495924088" sldId="2147474531"/>
            <ac:spMk id="43" creationId="{60DF38FF-4FB9-E24E-4CB2-39599FB0E983}"/>
          </ac:spMkLst>
        </pc:spChg>
        <pc:spChg chg="mod topLvl">
          <ac:chgData name="Hussein Sharafeddine" userId="8302f4d6-9e93-4276-b5db-a652efa5383a" providerId="ADAL" clId="{8BD0DB4D-C301-4B61-9015-32EFFF9B9553}" dt="2025-05-29T17:18:37.186" v="539" actId="165"/>
          <ac:spMkLst>
            <pc:docMk/>
            <pc:sldMk cId="495924088" sldId="2147474531"/>
            <ac:spMk id="44" creationId="{2355DA90-E599-2125-9934-7C8E1E71B669}"/>
          </ac:spMkLst>
        </pc:spChg>
        <pc:spChg chg="mod topLvl">
          <ac:chgData name="Hussein Sharafeddine" userId="8302f4d6-9e93-4276-b5db-a652efa5383a" providerId="ADAL" clId="{8BD0DB4D-C301-4B61-9015-32EFFF9B9553}" dt="2025-05-29T17:18:37.186" v="539" actId="165"/>
          <ac:spMkLst>
            <pc:docMk/>
            <pc:sldMk cId="495924088" sldId="2147474531"/>
            <ac:spMk id="49" creationId="{432AC08B-F376-9B23-A987-D696FC5D721D}"/>
          </ac:spMkLst>
        </pc:spChg>
        <pc:spChg chg="mod">
          <ac:chgData name="Hussein Sharafeddine" userId="8302f4d6-9e93-4276-b5db-a652efa5383a" providerId="ADAL" clId="{8BD0DB4D-C301-4B61-9015-32EFFF9B9553}" dt="2025-05-29T17:19:16.663" v="542" actId="1076"/>
          <ac:spMkLst>
            <pc:docMk/>
            <pc:sldMk cId="495924088" sldId="2147474531"/>
            <ac:spMk id="55" creationId="{DD7B17E2-CE8C-C63E-1D45-E817A8514513}"/>
          </ac:spMkLst>
        </pc:spChg>
        <pc:spChg chg="mod topLvl">
          <ac:chgData name="Hussein Sharafeddine" userId="8302f4d6-9e93-4276-b5db-a652efa5383a" providerId="ADAL" clId="{8BD0DB4D-C301-4B61-9015-32EFFF9B9553}" dt="2025-05-29T17:18:37.186" v="539" actId="165"/>
          <ac:spMkLst>
            <pc:docMk/>
            <pc:sldMk cId="495924088" sldId="2147474531"/>
            <ac:spMk id="56" creationId="{8140FBF9-B8C6-AE5D-426C-2BD69B39F914}"/>
          </ac:spMkLst>
        </pc:spChg>
        <pc:spChg chg="mod topLvl">
          <ac:chgData name="Hussein Sharafeddine" userId="8302f4d6-9e93-4276-b5db-a652efa5383a" providerId="ADAL" clId="{8BD0DB4D-C301-4B61-9015-32EFFF9B9553}" dt="2025-05-29T17:18:37.186" v="539" actId="165"/>
          <ac:spMkLst>
            <pc:docMk/>
            <pc:sldMk cId="495924088" sldId="2147474531"/>
            <ac:spMk id="63" creationId="{E34DFFDA-C84A-9CBA-7F4D-4C3F19BF4EDC}"/>
          </ac:spMkLst>
        </pc:spChg>
        <pc:spChg chg="add mod">
          <ac:chgData name="Hussein Sharafeddine" userId="8302f4d6-9e93-4276-b5db-a652efa5383a" providerId="ADAL" clId="{8BD0DB4D-C301-4B61-9015-32EFFF9B9553}" dt="2025-05-29T17:18:19.844" v="536" actId="164"/>
          <ac:spMkLst>
            <pc:docMk/>
            <pc:sldMk cId="495924088" sldId="2147474531"/>
            <ac:spMk id="67" creationId="{D591ABFA-91FD-1D35-7210-DE149E5E6F94}"/>
          </ac:spMkLst>
        </pc:spChg>
        <pc:spChg chg="mod topLvl">
          <ac:chgData name="Hussein Sharafeddine" userId="8302f4d6-9e93-4276-b5db-a652efa5383a" providerId="ADAL" clId="{8BD0DB4D-C301-4B61-9015-32EFFF9B9553}" dt="2025-05-29T17:18:37.186" v="539" actId="165"/>
          <ac:spMkLst>
            <pc:docMk/>
            <pc:sldMk cId="495924088" sldId="2147474531"/>
            <ac:spMk id="68" creationId="{77F6CB9F-23A9-6FCB-2816-3107B73CD086}"/>
          </ac:spMkLst>
        </pc:spChg>
        <pc:spChg chg="add mod">
          <ac:chgData name="Hussein Sharafeddine" userId="8302f4d6-9e93-4276-b5db-a652efa5383a" providerId="ADAL" clId="{8BD0DB4D-C301-4B61-9015-32EFFF9B9553}" dt="2025-05-29T17:18:19.844" v="536" actId="164"/>
          <ac:spMkLst>
            <pc:docMk/>
            <pc:sldMk cId="495924088" sldId="2147474531"/>
            <ac:spMk id="76" creationId="{69DB880C-8138-D4D0-D7B0-0C6CFA9827F6}"/>
          </ac:spMkLst>
        </pc:spChg>
        <pc:spChg chg="mod">
          <ac:chgData name="Hussein Sharafeddine" userId="8302f4d6-9e93-4276-b5db-a652efa5383a" providerId="ADAL" clId="{8BD0DB4D-C301-4B61-9015-32EFFF9B9553}" dt="2025-05-29T17:19:36.753" v="545" actId="20577"/>
          <ac:spMkLst>
            <pc:docMk/>
            <pc:sldMk cId="495924088" sldId="2147474531"/>
            <ac:spMk id="80" creationId="{30169A02-9A3B-3716-D8AE-DD21E186AC20}"/>
          </ac:spMkLst>
        </pc:spChg>
        <pc:spChg chg="add mod topLvl">
          <ac:chgData name="Hussein Sharafeddine" userId="8302f4d6-9e93-4276-b5db-a652efa5383a" providerId="ADAL" clId="{8BD0DB4D-C301-4B61-9015-32EFFF9B9553}" dt="2025-05-29T17:18:37.186" v="539" actId="165"/>
          <ac:spMkLst>
            <pc:docMk/>
            <pc:sldMk cId="495924088" sldId="2147474531"/>
            <ac:spMk id="81" creationId="{A1C30A93-6071-548C-5137-7CD07E24BB48}"/>
          </ac:spMkLst>
        </pc:spChg>
        <pc:spChg chg="mod topLvl">
          <ac:chgData name="Hussein Sharafeddine" userId="8302f4d6-9e93-4276-b5db-a652efa5383a" providerId="ADAL" clId="{8BD0DB4D-C301-4B61-9015-32EFFF9B9553}" dt="2025-05-29T17:18:37.186" v="539" actId="165"/>
          <ac:spMkLst>
            <pc:docMk/>
            <pc:sldMk cId="495924088" sldId="2147474531"/>
            <ac:spMk id="83" creationId="{CD3860C4-ED45-CD41-E8A8-2CFFA8BE2A35}"/>
          </ac:spMkLst>
        </pc:spChg>
        <pc:spChg chg="add mod">
          <ac:chgData name="Hussein Sharafeddine" userId="8302f4d6-9e93-4276-b5db-a652efa5383a" providerId="ADAL" clId="{8BD0DB4D-C301-4B61-9015-32EFFF9B9553}" dt="2025-05-29T17:26:50.364" v="697" actId="14100"/>
          <ac:spMkLst>
            <pc:docMk/>
            <pc:sldMk cId="495924088" sldId="2147474531"/>
            <ac:spMk id="84" creationId="{01094BC1-98DD-6374-B406-9CAB60DDA055}"/>
          </ac:spMkLst>
        </pc:spChg>
        <pc:spChg chg="mod">
          <ac:chgData name="Hussein Sharafeddine" userId="8302f4d6-9e93-4276-b5db-a652efa5383a" providerId="ADAL" clId="{8BD0DB4D-C301-4B61-9015-32EFFF9B9553}" dt="2025-05-29T17:26:45.805" v="696" actId="14100"/>
          <ac:spMkLst>
            <pc:docMk/>
            <pc:sldMk cId="495924088" sldId="2147474531"/>
            <ac:spMk id="87" creationId="{D72FB3AE-74F3-7CA1-94BD-39C5630BED4E}"/>
          </ac:spMkLst>
        </pc:spChg>
        <pc:spChg chg="mod">
          <ac:chgData name="Hussein Sharafeddine" userId="8302f4d6-9e93-4276-b5db-a652efa5383a" providerId="ADAL" clId="{8BD0DB4D-C301-4B61-9015-32EFFF9B9553}" dt="2025-05-29T17:26:41.730" v="695" actId="14100"/>
          <ac:spMkLst>
            <pc:docMk/>
            <pc:sldMk cId="495924088" sldId="2147474531"/>
            <ac:spMk id="88" creationId="{DC912971-2865-F3D6-2395-8ADD453E3D8A}"/>
          </ac:spMkLst>
        </pc:spChg>
        <pc:spChg chg="add mod">
          <ac:chgData name="Hussein Sharafeddine" userId="8302f4d6-9e93-4276-b5db-a652efa5383a" providerId="ADAL" clId="{8BD0DB4D-C301-4B61-9015-32EFFF9B9553}" dt="2025-05-29T17:18:19.844" v="536" actId="164"/>
          <ac:spMkLst>
            <pc:docMk/>
            <pc:sldMk cId="495924088" sldId="2147474531"/>
            <ac:spMk id="92" creationId="{6A8F12C9-EFA6-2F6B-8BBD-020DA9BED321}"/>
          </ac:spMkLst>
        </pc:spChg>
        <pc:spChg chg="mod">
          <ac:chgData name="Hussein Sharafeddine" userId="8302f4d6-9e93-4276-b5db-a652efa5383a" providerId="ADAL" clId="{8BD0DB4D-C301-4B61-9015-32EFFF9B9553}" dt="2025-05-29T17:18:37.186" v="539" actId="165"/>
          <ac:spMkLst>
            <pc:docMk/>
            <pc:sldMk cId="495924088" sldId="2147474531"/>
            <ac:spMk id="94" creationId="{9F9461A6-C9FE-C42F-EC2D-F20BCB4519CB}"/>
          </ac:spMkLst>
        </pc:spChg>
        <pc:spChg chg="mod">
          <ac:chgData name="Hussein Sharafeddine" userId="8302f4d6-9e93-4276-b5db-a652efa5383a" providerId="ADAL" clId="{8BD0DB4D-C301-4B61-9015-32EFFF9B9553}" dt="2025-05-29T17:18:37.186" v="539" actId="165"/>
          <ac:spMkLst>
            <pc:docMk/>
            <pc:sldMk cId="495924088" sldId="2147474531"/>
            <ac:spMk id="99" creationId="{D3566109-842D-3646-ACF3-B11246CDF00C}"/>
          </ac:spMkLst>
        </pc:spChg>
        <pc:spChg chg="add del">
          <ac:chgData name="Hussein Sharafeddine" userId="8302f4d6-9e93-4276-b5db-a652efa5383a" providerId="ADAL" clId="{8BD0DB4D-C301-4B61-9015-32EFFF9B9553}" dt="2025-05-29T17:16:43.441" v="516" actId="478"/>
          <ac:spMkLst>
            <pc:docMk/>
            <pc:sldMk cId="495924088" sldId="2147474531"/>
            <ac:spMk id="111" creationId="{35D1266C-8AB9-34F1-22C2-72E79EF16480}"/>
          </ac:spMkLst>
        </pc:spChg>
        <pc:spChg chg="del mod">
          <ac:chgData name="Hussein Sharafeddine" userId="8302f4d6-9e93-4276-b5db-a652efa5383a" providerId="ADAL" clId="{8BD0DB4D-C301-4B61-9015-32EFFF9B9553}" dt="2025-05-29T17:18:43.976" v="541" actId="478"/>
          <ac:spMkLst>
            <pc:docMk/>
            <pc:sldMk cId="495924088" sldId="2147474531"/>
            <ac:spMk id="112" creationId="{9E415573-FD2F-8709-D02E-9E5EAAB8250A}"/>
          </ac:spMkLst>
        </pc:spChg>
        <pc:spChg chg="add mod">
          <ac:chgData name="Hussein Sharafeddine" userId="8302f4d6-9e93-4276-b5db-a652efa5383a" providerId="ADAL" clId="{8BD0DB4D-C301-4B61-9015-32EFFF9B9553}" dt="2025-05-29T17:16:16.460" v="504"/>
          <ac:spMkLst>
            <pc:docMk/>
            <pc:sldMk cId="495924088" sldId="2147474531"/>
            <ac:spMk id="114" creationId="{FF7A59CD-D59A-5D09-9D91-68D903247764}"/>
          </ac:spMkLst>
        </pc:spChg>
        <pc:spChg chg="add mod">
          <ac:chgData name="Hussein Sharafeddine" userId="8302f4d6-9e93-4276-b5db-a652efa5383a" providerId="ADAL" clId="{8BD0DB4D-C301-4B61-9015-32EFFF9B9553}" dt="2025-05-29T17:17:34.320" v="533" actId="1035"/>
          <ac:spMkLst>
            <pc:docMk/>
            <pc:sldMk cId="495924088" sldId="2147474531"/>
            <ac:spMk id="115" creationId="{BB7AF6E5-4D44-29C8-C599-6FA7E9BB95AF}"/>
          </ac:spMkLst>
        </pc:spChg>
        <pc:spChg chg="add mod">
          <ac:chgData name="Hussein Sharafeddine" userId="8302f4d6-9e93-4276-b5db-a652efa5383a" providerId="ADAL" clId="{8BD0DB4D-C301-4B61-9015-32EFFF9B9553}" dt="2025-05-29T17:17:57.017" v="535" actId="1076"/>
          <ac:spMkLst>
            <pc:docMk/>
            <pc:sldMk cId="495924088" sldId="2147474531"/>
            <ac:spMk id="116" creationId="{C87A6D67-0430-D161-1D3D-B42B9726C032}"/>
          </ac:spMkLst>
        </pc:spChg>
        <pc:spChg chg="add mod">
          <ac:chgData name="Hussein Sharafeddine" userId="8302f4d6-9e93-4276-b5db-a652efa5383a" providerId="ADAL" clId="{8BD0DB4D-C301-4B61-9015-32EFFF9B9553}" dt="2025-05-29T17:17:57.017" v="535" actId="1076"/>
          <ac:spMkLst>
            <pc:docMk/>
            <pc:sldMk cId="495924088" sldId="2147474531"/>
            <ac:spMk id="118" creationId="{EED11479-FAC7-B3DE-1496-0D7DBDD2A45D}"/>
          </ac:spMkLst>
        </pc:spChg>
        <pc:spChg chg="mod">
          <ac:chgData name="Hussein Sharafeddine" userId="8302f4d6-9e93-4276-b5db-a652efa5383a" providerId="ADAL" clId="{8BD0DB4D-C301-4B61-9015-32EFFF9B9553}" dt="2025-05-29T17:28:09.665" v="769" actId="2711"/>
          <ac:spMkLst>
            <pc:docMk/>
            <pc:sldMk cId="495924088" sldId="2147474531"/>
            <ac:spMk id="119" creationId="{8A9B7F87-59F9-08AF-99C0-58221CC9481A}"/>
          </ac:spMkLst>
        </pc:spChg>
        <pc:spChg chg="mod">
          <ac:chgData name="Hussein Sharafeddine" userId="8302f4d6-9e93-4276-b5db-a652efa5383a" providerId="ADAL" clId="{8BD0DB4D-C301-4B61-9015-32EFFF9B9553}" dt="2025-05-29T17:19:53.919" v="546" actId="164"/>
          <ac:spMkLst>
            <pc:docMk/>
            <pc:sldMk cId="495924088" sldId="2147474531"/>
            <ac:spMk id="121" creationId="{5C710646-8D1B-3DB1-19CE-E20CFACEA3BC}"/>
          </ac:spMkLst>
        </pc:spChg>
        <pc:spChg chg="add del mod">
          <ac:chgData name="Hussein Sharafeddine" userId="8302f4d6-9e93-4276-b5db-a652efa5383a" providerId="ADAL" clId="{8BD0DB4D-C301-4B61-9015-32EFFF9B9553}" dt="2025-05-29T17:19:59.733" v="547" actId="478"/>
          <ac:spMkLst>
            <pc:docMk/>
            <pc:sldMk cId="495924088" sldId="2147474531"/>
            <ac:spMk id="122" creationId="{03499157-C85A-62E2-6429-F194BA07CA51}"/>
          </ac:spMkLst>
        </pc:spChg>
        <pc:spChg chg="add del mod">
          <ac:chgData name="Hussein Sharafeddine" userId="8302f4d6-9e93-4276-b5db-a652efa5383a" providerId="ADAL" clId="{8BD0DB4D-C301-4B61-9015-32EFFF9B9553}" dt="2025-05-29T17:19:59.733" v="547" actId="478"/>
          <ac:spMkLst>
            <pc:docMk/>
            <pc:sldMk cId="495924088" sldId="2147474531"/>
            <ac:spMk id="123" creationId="{EAA4B924-6FEE-9355-A828-16A4B7B3BE12}"/>
          </ac:spMkLst>
        </pc:spChg>
        <pc:spChg chg="add mod">
          <ac:chgData name="Hussein Sharafeddine" userId="8302f4d6-9e93-4276-b5db-a652efa5383a" providerId="ADAL" clId="{8BD0DB4D-C301-4B61-9015-32EFFF9B9553}" dt="2025-05-29T17:24:48.214" v="694" actId="1037"/>
          <ac:spMkLst>
            <pc:docMk/>
            <pc:sldMk cId="495924088" sldId="2147474531"/>
            <ac:spMk id="124" creationId="{8F89A971-9C82-7516-BEEB-F0CC2BCD24FB}"/>
          </ac:spMkLst>
        </pc:spChg>
        <pc:spChg chg="add mod">
          <ac:chgData name="Hussein Sharafeddine" userId="8302f4d6-9e93-4276-b5db-a652efa5383a" providerId="ADAL" clId="{8BD0DB4D-C301-4B61-9015-32EFFF9B9553}" dt="2025-05-29T17:23:15.443" v="654" actId="1037"/>
          <ac:spMkLst>
            <pc:docMk/>
            <pc:sldMk cId="495924088" sldId="2147474531"/>
            <ac:spMk id="127" creationId="{B931014B-2DE8-8669-06E6-9E4CE8CFF61B}"/>
          </ac:spMkLst>
        </pc:spChg>
        <pc:spChg chg="add del mod">
          <ac:chgData name="Hussein Sharafeddine" userId="8302f4d6-9e93-4276-b5db-a652efa5383a" providerId="ADAL" clId="{8BD0DB4D-C301-4B61-9015-32EFFF9B9553}" dt="2025-05-29T17:19:59.733" v="547" actId="478"/>
          <ac:spMkLst>
            <pc:docMk/>
            <pc:sldMk cId="495924088" sldId="2147474531"/>
            <ac:spMk id="128" creationId="{94AC7C79-0B85-0D7F-3D41-55563B2F5CB6}"/>
          </ac:spMkLst>
        </pc:spChg>
        <pc:spChg chg="add del mod">
          <ac:chgData name="Hussein Sharafeddine" userId="8302f4d6-9e93-4276-b5db-a652efa5383a" providerId="ADAL" clId="{8BD0DB4D-C301-4B61-9015-32EFFF9B9553}" dt="2025-05-29T17:19:59.733" v="547" actId="478"/>
          <ac:spMkLst>
            <pc:docMk/>
            <pc:sldMk cId="495924088" sldId="2147474531"/>
            <ac:spMk id="131" creationId="{113B4720-D9D4-39AC-6D82-79A17293A4DA}"/>
          </ac:spMkLst>
        </pc:spChg>
        <pc:spChg chg="add mod">
          <ac:chgData name="Hussein Sharafeddine" userId="8302f4d6-9e93-4276-b5db-a652efa5383a" providerId="ADAL" clId="{8BD0DB4D-C301-4B61-9015-32EFFF9B9553}" dt="2025-05-29T17:27:40.994" v="759" actId="20577"/>
          <ac:spMkLst>
            <pc:docMk/>
            <pc:sldMk cId="495924088" sldId="2147474531"/>
            <ac:spMk id="132" creationId="{A17F9494-8880-AF95-B151-01368EB409B3}"/>
          </ac:spMkLst>
        </pc:spChg>
        <pc:spChg chg="add mod">
          <ac:chgData name="Hussein Sharafeddine" userId="8302f4d6-9e93-4276-b5db-a652efa5383a" providerId="ADAL" clId="{8BD0DB4D-C301-4B61-9015-32EFFF9B9553}" dt="2025-05-29T18:51:24.906" v="1148"/>
          <ac:spMkLst>
            <pc:docMk/>
            <pc:sldMk cId="495924088" sldId="2147474531"/>
            <ac:spMk id="134" creationId="{A3798396-0D89-9CFB-F274-AECBD8987D82}"/>
          </ac:spMkLst>
        </pc:spChg>
        <pc:spChg chg="mod">
          <ac:chgData name="Hussein Sharafeddine" userId="8302f4d6-9e93-4276-b5db-a652efa5383a" providerId="ADAL" clId="{8BD0DB4D-C301-4B61-9015-32EFFF9B9553}" dt="2025-05-29T17:20:09.130" v="549"/>
          <ac:spMkLst>
            <pc:docMk/>
            <pc:sldMk cId="495924088" sldId="2147474531"/>
            <ac:spMk id="138" creationId="{6E118F1B-1C32-5E73-8FBC-3B97C3F5DBF2}"/>
          </ac:spMkLst>
        </pc:spChg>
        <pc:spChg chg="mod">
          <ac:chgData name="Hussein Sharafeddine" userId="8302f4d6-9e93-4276-b5db-a652efa5383a" providerId="ADAL" clId="{8BD0DB4D-C301-4B61-9015-32EFFF9B9553}" dt="2025-05-29T17:20:09.130" v="549"/>
          <ac:spMkLst>
            <pc:docMk/>
            <pc:sldMk cId="495924088" sldId="2147474531"/>
            <ac:spMk id="139" creationId="{3719DF1F-163F-5102-593A-7C48EEB33B39}"/>
          </ac:spMkLst>
        </pc:spChg>
        <pc:spChg chg="mod">
          <ac:chgData name="Hussein Sharafeddine" userId="8302f4d6-9e93-4276-b5db-a652efa5383a" providerId="ADAL" clId="{8BD0DB4D-C301-4B61-9015-32EFFF9B9553}" dt="2025-05-29T17:20:09.130" v="549"/>
          <ac:spMkLst>
            <pc:docMk/>
            <pc:sldMk cId="495924088" sldId="2147474531"/>
            <ac:spMk id="141" creationId="{762A28C6-7F31-E6FA-E8EB-EEFB2C5B0449}"/>
          </ac:spMkLst>
        </pc:spChg>
        <pc:spChg chg="mod">
          <ac:chgData name="Hussein Sharafeddine" userId="8302f4d6-9e93-4276-b5db-a652efa5383a" providerId="ADAL" clId="{8BD0DB4D-C301-4B61-9015-32EFFF9B9553}" dt="2025-05-29T17:20:09.130" v="549"/>
          <ac:spMkLst>
            <pc:docMk/>
            <pc:sldMk cId="495924088" sldId="2147474531"/>
            <ac:spMk id="143" creationId="{A029D5FC-4F43-E331-3881-D3F3C7A56604}"/>
          </ac:spMkLst>
        </pc:spChg>
        <pc:spChg chg="mod">
          <ac:chgData name="Hussein Sharafeddine" userId="8302f4d6-9e93-4276-b5db-a652efa5383a" providerId="ADAL" clId="{8BD0DB4D-C301-4B61-9015-32EFFF9B9553}" dt="2025-05-29T17:20:30.594" v="552"/>
          <ac:spMkLst>
            <pc:docMk/>
            <pc:sldMk cId="495924088" sldId="2147474531"/>
            <ac:spMk id="145" creationId="{32A266E3-6309-3B54-05A9-912C31D19E3A}"/>
          </ac:spMkLst>
        </pc:spChg>
        <pc:spChg chg="mod">
          <ac:chgData name="Hussein Sharafeddine" userId="8302f4d6-9e93-4276-b5db-a652efa5383a" providerId="ADAL" clId="{8BD0DB4D-C301-4B61-9015-32EFFF9B9553}" dt="2025-05-29T17:20:30.594" v="552"/>
          <ac:spMkLst>
            <pc:docMk/>
            <pc:sldMk cId="495924088" sldId="2147474531"/>
            <ac:spMk id="146" creationId="{0271DE30-21A1-06E8-9202-00DD9383DFB9}"/>
          </ac:spMkLst>
        </pc:spChg>
        <pc:spChg chg="mod">
          <ac:chgData name="Hussein Sharafeddine" userId="8302f4d6-9e93-4276-b5db-a652efa5383a" providerId="ADAL" clId="{8BD0DB4D-C301-4B61-9015-32EFFF9B9553}" dt="2025-05-29T17:20:30.594" v="552"/>
          <ac:spMkLst>
            <pc:docMk/>
            <pc:sldMk cId="495924088" sldId="2147474531"/>
            <ac:spMk id="148" creationId="{453FDEFC-8DD0-9EEE-13F4-939205A6516D}"/>
          </ac:spMkLst>
        </pc:spChg>
        <pc:spChg chg="mod">
          <ac:chgData name="Hussein Sharafeddine" userId="8302f4d6-9e93-4276-b5db-a652efa5383a" providerId="ADAL" clId="{8BD0DB4D-C301-4B61-9015-32EFFF9B9553}" dt="2025-05-29T17:20:30.594" v="552"/>
          <ac:spMkLst>
            <pc:docMk/>
            <pc:sldMk cId="495924088" sldId="2147474531"/>
            <ac:spMk id="150" creationId="{FE493DA6-DA90-CB82-612C-05B96E01C0F8}"/>
          </ac:spMkLst>
        </pc:spChg>
        <pc:spChg chg="mod">
          <ac:chgData name="Hussein Sharafeddine" userId="8302f4d6-9e93-4276-b5db-a652efa5383a" providerId="ADAL" clId="{8BD0DB4D-C301-4B61-9015-32EFFF9B9553}" dt="2025-05-29T17:21:18.170" v="618"/>
          <ac:spMkLst>
            <pc:docMk/>
            <pc:sldMk cId="495924088" sldId="2147474531"/>
            <ac:spMk id="152" creationId="{A30FEC6E-E959-9123-714D-DCC451F19A78}"/>
          </ac:spMkLst>
        </pc:spChg>
        <pc:spChg chg="mod">
          <ac:chgData name="Hussein Sharafeddine" userId="8302f4d6-9e93-4276-b5db-a652efa5383a" providerId="ADAL" clId="{8BD0DB4D-C301-4B61-9015-32EFFF9B9553}" dt="2025-05-29T17:21:18.170" v="618"/>
          <ac:spMkLst>
            <pc:docMk/>
            <pc:sldMk cId="495924088" sldId="2147474531"/>
            <ac:spMk id="153" creationId="{121CAFD8-9BCD-EC6F-18E7-4CE948E09B46}"/>
          </ac:spMkLst>
        </pc:spChg>
        <pc:spChg chg="mod">
          <ac:chgData name="Hussein Sharafeddine" userId="8302f4d6-9e93-4276-b5db-a652efa5383a" providerId="ADAL" clId="{8BD0DB4D-C301-4B61-9015-32EFFF9B9553}" dt="2025-05-29T17:23:28.462" v="667" actId="1037"/>
          <ac:spMkLst>
            <pc:docMk/>
            <pc:sldMk cId="495924088" sldId="2147474531"/>
            <ac:spMk id="155" creationId="{5A67BD90-A2ED-CD04-D991-316D42ACB5E1}"/>
          </ac:spMkLst>
        </pc:spChg>
        <pc:spChg chg="mod">
          <ac:chgData name="Hussein Sharafeddine" userId="8302f4d6-9e93-4276-b5db-a652efa5383a" providerId="ADAL" clId="{8BD0DB4D-C301-4B61-9015-32EFFF9B9553}" dt="2025-05-29T17:27:27.824" v="753" actId="20577"/>
          <ac:spMkLst>
            <pc:docMk/>
            <pc:sldMk cId="495924088" sldId="2147474531"/>
            <ac:spMk id="157" creationId="{54757C3C-68EF-E4D0-3F4A-CC6308D22357}"/>
          </ac:spMkLst>
        </pc:spChg>
        <pc:spChg chg="mod">
          <ac:chgData name="Hussein Sharafeddine" userId="8302f4d6-9e93-4276-b5db-a652efa5383a" providerId="ADAL" clId="{8BD0DB4D-C301-4B61-9015-32EFFF9B9553}" dt="2025-05-29T17:21:31.239" v="620"/>
          <ac:spMkLst>
            <pc:docMk/>
            <pc:sldMk cId="495924088" sldId="2147474531"/>
            <ac:spMk id="159" creationId="{09316FAC-62F8-2DD9-8511-1ED0663EE305}"/>
          </ac:spMkLst>
        </pc:spChg>
        <pc:spChg chg="mod">
          <ac:chgData name="Hussein Sharafeddine" userId="8302f4d6-9e93-4276-b5db-a652efa5383a" providerId="ADAL" clId="{8BD0DB4D-C301-4B61-9015-32EFFF9B9553}" dt="2025-05-29T17:27:13.125" v="740" actId="1038"/>
          <ac:spMkLst>
            <pc:docMk/>
            <pc:sldMk cId="495924088" sldId="2147474531"/>
            <ac:spMk id="160" creationId="{1DA09482-FB0C-C425-B947-40778391C954}"/>
          </ac:spMkLst>
        </pc:spChg>
        <pc:spChg chg="mod">
          <ac:chgData name="Hussein Sharafeddine" userId="8302f4d6-9e93-4276-b5db-a652efa5383a" providerId="ADAL" clId="{8BD0DB4D-C301-4B61-9015-32EFFF9B9553}" dt="2025-05-29T17:23:38.409" v="679" actId="1037"/>
          <ac:spMkLst>
            <pc:docMk/>
            <pc:sldMk cId="495924088" sldId="2147474531"/>
            <ac:spMk id="162" creationId="{3A2D65C6-3026-13B6-CDDC-0C2960A8895A}"/>
          </ac:spMkLst>
        </pc:spChg>
        <pc:spChg chg="mod">
          <ac:chgData name="Hussein Sharafeddine" userId="8302f4d6-9e93-4276-b5db-a652efa5383a" providerId="ADAL" clId="{8BD0DB4D-C301-4B61-9015-32EFFF9B9553}" dt="2025-05-29T17:27:21.073" v="746" actId="20577"/>
          <ac:spMkLst>
            <pc:docMk/>
            <pc:sldMk cId="495924088" sldId="2147474531"/>
            <ac:spMk id="164" creationId="{E4039F2C-8945-8E80-9B37-B2E4A617F9DB}"/>
          </ac:spMkLst>
        </pc:spChg>
        <pc:spChg chg="add mod">
          <ac:chgData name="Hussein Sharafeddine" userId="8302f4d6-9e93-4276-b5db-a652efa5383a" providerId="ADAL" clId="{8BD0DB4D-C301-4B61-9015-32EFFF9B9553}" dt="2025-05-29T17:43:49.846" v="791" actId="1076"/>
          <ac:spMkLst>
            <pc:docMk/>
            <pc:sldMk cId="495924088" sldId="2147474531"/>
            <ac:spMk id="166" creationId="{3269A9E8-01CD-D38A-AAF0-F0B2D1EEC728}"/>
          </ac:spMkLst>
        </pc:spChg>
        <pc:spChg chg="add mod">
          <ac:chgData name="Hussein Sharafeddine" userId="8302f4d6-9e93-4276-b5db-a652efa5383a" providerId="ADAL" clId="{8BD0DB4D-C301-4B61-9015-32EFFF9B9553}" dt="2025-05-29T18:38:41.335" v="1002"/>
          <ac:spMkLst>
            <pc:docMk/>
            <pc:sldMk cId="495924088" sldId="2147474531"/>
            <ac:spMk id="167" creationId="{6B59AD22-2679-A653-B181-1139B1E84BBD}"/>
          </ac:spMkLst>
        </pc:spChg>
        <pc:spChg chg="add mod">
          <ac:chgData name="Hussein Sharafeddine" userId="8302f4d6-9e93-4276-b5db-a652efa5383a" providerId="ADAL" clId="{8BD0DB4D-C301-4B61-9015-32EFFF9B9553}" dt="2025-05-29T18:38:41.335" v="1002"/>
          <ac:spMkLst>
            <pc:docMk/>
            <pc:sldMk cId="495924088" sldId="2147474531"/>
            <ac:spMk id="168" creationId="{9CD2A1C3-9352-B58B-2558-DEB60620163D}"/>
          </ac:spMkLst>
        </pc:spChg>
        <pc:grpChg chg="mod">
          <ac:chgData name="Hussein Sharafeddine" userId="8302f4d6-9e93-4276-b5db-a652efa5383a" providerId="ADAL" clId="{8BD0DB4D-C301-4B61-9015-32EFFF9B9553}" dt="2025-05-29T17:18:30.502" v="538" actId="1076"/>
          <ac:grpSpMkLst>
            <pc:docMk/>
            <pc:sldMk cId="495924088" sldId="2147474531"/>
            <ac:grpSpMk id="135" creationId="{781C5411-EF83-93F6-9CCE-01A3544AFD2D}"/>
          </ac:grpSpMkLst>
        </pc:grpChg>
        <pc:grpChg chg="add mod">
          <ac:chgData name="Hussein Sharafeddine" userId="8302f4d6-9e93-4276-b5db-a652efa5383a" providerId="ADAL" clId="{8BD0DB4D-C301-4B61-9015-32EFFF9B9553}" dt="2025-05-29T17:21:51.927" v="625" actId="14100"/>
          <ac:grpSpMkLst>
            <pc:docMk/>
            <pc:sldMk cId="495924088" sldId="2147474531"/>
            <ac:grpSpMk id="136" creationId="{C5653BB3-509F-B883-622F-2B993BE654ED}"/>
          </ac:grpSpMkLst>
        </pc:grpChg>
        <pc:grpChg chg="add del mod">
          <ac:chgData name="Hussein Sharafeddine" userId="8302f4d6-9e93-4276-b5db-a652efa5383a" providerId="ADAL" clId="{8BD0DB4D-C301-4B61-9015-32EFFF9B9553}" dt="2025-05-29T17:20:36.749" v="555" actId="478"/>
          <ac:grpSpMkLst>
            <pc:docMk/>
            <pc:sldMk cId="495924088" sldId="2147474531"/>
            <ac:grpSpMk id="137" creationId="{D7DD69E0-051A-9D67-26DC-505296A9EE80}"/>
          </ac:grpSpMkLst>
        </pc:grpChg>
        <pc:grpChg chg="add del mod">
          <ac:chgData name="Hussein Sharafeddine" userId="8302f4d6-9e93-4276-b5db-a652efa5383a" providerId="ADAL" clId="{8BD0DB4D-C301-4B61-9015-32EFFF9B9553}" dt="2025-05-29T17:20:35.378" v="554" actId="478"/>
          <ac:grpSpMkLst>
            <pc:docMk/>
            <pc:sldMk cId="495924088" sldId="2147474531"/>
            <ac:grpSpMk id="144" creationId="{F14758E2-742C-5D8C-907A-BC31DDFBBC8F}"/>
          </ac:grpSpMkLst>
        </pc:grpChg>
        <pc:grpChg chg="add mod">
          <ac:chgData name="Hussein Sharafeddine" userId="8302f4d6-9e93-4276-b5db-a652efa5383a" providerId="ADAL" clId="{8BD0DB4D-C301-4B61-9015-32EFFF9B9553}" dt="2025-05-29T17:21:45.408" v="624" actId="14100"/>
          <ac:grpSpMkLst>
            <pc:docMk/>
            <pc:sldMk cId="495924088" sldId="2147474531"/>
            <ac:grpSpMk id="151" creationId="{984D235F-0486-79F0-2A45-3C9354637193}"/>
          </ac:grpSpMkLst>
        </pc:grpChg>
        <pc:grpChg chg="add mod">
          <ac:chgData name="Hussein Sharafeddine" userId="8302f4d6-9e93-4276-b5db-a652efa5383a" providerId="ADAL" clId="{8BD0DB4D-C301-4B61-9015-32EFFF9B9553}" dt="2025-05-29T17:21:40.314" v="622" actId="14100"/>
          <ac:grpSpMkLst>
            <pc:docMk/>
            <pc:sldMk cId="495924088" sldId="2147474531"/>
            <ac:grpSpMk id="158" creationId="{E519E55E-02F2-B395-665D-5860F6DCE253}"/>
          </ac:grpSpMkLst>
        </pc:grpChg>
        <pc:picChg chg="mod">
          <ac:chgData name="Hussein Sharafeddine" userId="8302f4d6-9e93-4276-b5db-a652efa5383a" providerId="ADAL" clId="{8BD0DB4D-C301-4B61-9015-32EFFF9B9553}" dt="2025-05-29T17:16:54.258" v="517" actId="1076"/>
          <ac:picMkLst>
            <pc:docMk/>
            <pc:sldMk cId="495924088" sldId="2147474531"/>
            <ac:picMk id="113" creationId="{3D9C13B3-7E9B-373F-8C7D-281A904284FF}"/>
          </ac:picMkLst>
        </pc:picChg>
        <pc:picChg chg="mod">
          <ac:chgData name="Hussein Sharafeddine" userId="8302f4d6-9e93-4276-b5db-a652efa5383a" providerId="ADAL" clId="{8BD0DB4D-C301-4B61-9015-32EFFF9B9553}" dt="2025-05-29T17:19:53.919" v="546" actId="164"/>
          <ac:picMkLst>
            <pc:docMk/>
            <pc:sldMk cId="495924088" sldId="2147474531"/>
            <ac:picMk id="125" creationId="{3736659B-043B-9246-133F-BA06D259E360}"/>
          </ac:picMkLst>
        </pc:picChg>
        <pc:picChg chg="del">
          <ac:chgData name="Hussein Sharafeddine" userId="8302f4d6-9e93-4276-b5db-a652efa5383a" providerId="ADAL" clId="{8BD0DB4D-C301-4B61-9015-32EFFF9B9553}" dt="2025-05-29T17:19:59.733" v="547" actId="478"/>
          <ac:picMkLst>
            <pc:docMk/>
            <pc:sldMk cId="495924088" sldId="2147474531"/>
            <ac:picMk id="126" creationId="{68DA3EFE-DF4D-F785-59D1-8F4B17F0FF5A}"/>
          </ac:picMkLst>
        </pc:picChg>
        <pc:picChg chg="mod">
          <ac:chgData name="Hussein Sharafeddine" userId="8302f4d6-9e93-4276-b5db-a652efa5383a" providerId="ADAL" clId="{8BD0DB4D-C301-4B61-9015-32EFFF9B9553}" dt="2025-05-29T17:19:53.919" v="546" actId="164"/>
          <ac:picMkLst>
            <pc:docMk/>
            <pc:sldMk cId="495924088" sldId="2147474531"/>
            <ac:picMk id="129" creationId="{27BC9EFD-A4C9-7592-5B36-A9433A2F0766}"/>
          </ac:picMkLst>
        </pc:picChg>
        <pc:picChg chg="del">
          <ac:chgData name="Hussein Sharafeddine" userId="8302f4d6-9e93-4276-b5db-a652efa5383a" providerId="ADAL" clId="{8BD0DB4D-C301-4B61-9015-32EFFF9B9553}" dt="2025-05-29T17:19:59.733" v="547" actId="478"/>
          <ac:picMkLst>
            <pc:docMk/>
            <pc:sldMk cId="495924088" sldId="2147474531"/>
            <ac:picMk id="130" creationId="{9F5D5874-340A-E427-9454-37558B21274B}"/>
          </ac:picMkLst>
        </pc:picChg>
        <pc:picChg chg="mod">
          <ac:chgData name="Hussein Sharafeddine" userId="8302f4d6-9e93-4276-b5db-a652efa5383a" providerId="ADAL" clId="{8BD0DB4D-C301-4B61-9015-32EFFF9B9553}" dt="2025-05-29T17:20:09.130" v="549"/>
          <ac:picMkLst>
            <pc:docMk/>
            <pc:sldMk cId="495924088" sldId="2147474531"/>
            <ac:picMk id="140" creationId="{1C776271-962E-3E16-79DD-7DE8298DB346}"/>
          </ac:picMkLst>
        </pc:picChg>
        <pc:picChg chg="mod">
          <ac:chgData name="Hussein Sharafeddine" userId="8302f4d6-9e93-4276-b5db-a652efa5383a" providerId="ADAL" clId="{8BD0DB4D-C301-4B61-9015-32EFFF9B9553}" dt="2025-05-29T17:20:09.130" v="549"/>
          <ac:picMkLst>
            <pc:docMk/>
            <pc:sldMk cId="495924088" sldId="2147474531"/>
            <ac:picMk id="142" creationId="{D4DA234C-C4B1-3D84-BFD4-C916FDB73A68}"/>
          </ac:picMkLst>
        </pc:picChg>
        <pc:picChg chg="mod">
          <ac:chgData name="Hussein Sharafeddine" userId="8302f4d6-9e93-4276-b5db-a652efa5383a" providerId="ADAL" clId="{8BD0DB4D-C301-4B61-9015-32EFFF9B9553}" dt="2025-05-29T17:20:30.594" v="552"/>
          <ac:picMkLst>
            <pc:docMk/>
            <pc:sldMk cId="495924088" sldId="2147474531"/>
            <ac:picMk id="147" creationId="{BA6780F2-16F2-842E-B8DC-0CEA6C35BD1C}"/>
          </ac:picMkLst>
        </pc:picChg>
        <pc:picChg chg="mod">
          <ac:chgData name="Hussein Sharafeddine" userId="8302f4d6-9e93-4276-b5db-a652efa5383a" providerId="ADAL" clId="{8BD0DB4D-C301-4B61-9015-32EFFF9B9553}" dt="2025-05-29T17:20:30.594" v="552"/>
          <ac:picMkLst>
            <pc:docMk/>
            <pc:sldMk cId="495924088" sldId="2147474531"/>
            <ac:picMk id="149" creationId="{D61434CE-CB34-D6D2-4419-58C93C031FBC}"/>
          </ac:picMkLst>
        </pc:picChg>
        <pc:picChg chg="mod">
          <ac:chgData name="Hussein Sharafeddine" userId="8302f4d6-9e93-4276-b5db-a652efa5383a" providerId="ADAL" clId="{8BD0DB4D-C301-4B61-9015-32EFFF9B9553}" dt="2025-05-29T17:21:18.170" v="618"/>
          <ac:picMkLst>
            <pc:docMk/>
            <pc:sldMk cId="495924088" sldId="2147474531"/>
            <ac:picMk id="154" creationId="{3D446ADF-0FBD-A38C-528D-B34C6D5C10CB}"/>
          </ac:picMkLst>
        </pc:picChg>
        <pc:picChg chg="mod">
          <ac:chgData name="Hussein Sharafeddine" userId="8302f4d6-9e93-4276-b5db-a652efa5383a" providerId="ADAL" clId="{8BD0DB4D-C301-4B61-9015-32EFFF9B9553}" dt="2025-05-29T17:21:18.170" v="618"/>
          <ac:picMkLst>
            <pc:docMk/>
            <pc:sldMk cId="495924088" sldId="2147474531"/>
            <ac:picMk id="156" creationId="{66854406-AB2C-2145-F9C2-8097D79D63E6}"/>
          </ac:picMkLst>
        </pc:picChg>
        <pc:picChg chg="mod">
          <ac:chgData name="Hussein Sharafeddine" userId="8302f4d6-9e93-4276-b5db-a652efa5383a" providerId="ADAL" clId="{8BD0DB4D-C301-4B61-9015-32EFFF9B9553}" dt="2025-05-29T17:21:31.239" v="620"/>
          <ac:picMkLst>
            <pc:docMk/>
            <pc:sldMk cId="495924088" sldId="2147474531"/>
            <ac:picMk id="161" creationId="{0E5C52A8-2840-F7DB-88DE-514AAA4506C1}"/>
          </ac:picMkLst>
        </pc:picChg>
        <pc:picChg chg="mod">
          <ac:chgData name="Hussein Sharafeddine" userId="8302f4d6-9e93-4276-b5db-a652efa5383a" providerId="ADAL" clId="{8BD0DB4D-C301-4B61-9015-32EFFF9B9553}" dt="2025-05-29T17:21:31.239" v="620"/>
          <ac:picMkLst>
            <pc:docMk/>
            <pc:sldMk cId="495924088" sldId="2147474531"/>
            <ac:picMk id="163" creationId="{320D66CD-0552-5A7D-C694-79AB5DFB542E}"/>
          </ac:picMkLst>
        </pc:picChg>
        <pc:picChg chg="add mod">
          <ac:chgData name="Hussein Sharafeddine" userId="8302f4d6-9e93-4276-b5db-a652efa5383a" providerId="ADAL" clId="{8BD0DB4D-C301-4B61-9015-32EFFF9B9553}" dt="2025-05-29T18:38:41.335" v="1002"/>
          <ac:picMkLst>
            <pc:docMk/>
            <pc:sldMk cId="495924088" sldId="2147474531"/>
            <ac:picMk id="169" creationId="{9C691ACD-9DDF-CC7E-B51C-1EFE6A27D2EC}"/>
          </ac:picMkLst>
        </pc:picChg>
      </pc:sldChg>
      <pc:sldChg chg="addSp delSp modSp new mod">
        <pc:chgData name="Hussein Sharafeddine" userId="8302f4d6-9e93-4276-b5db-a652efa5383a" providerId="ADAL" clId="{8BD0DB4D-C301-4B61-9015-32EFFF9B9553}" dt="2025-05-29T21:14:20.298" v="1270" actId="20577"/>
        <pc:sldMkLst>
          <pc:docMk/>
          <pc:sldMk cId="4064780987" sldId="2147474532"/>
        </pc:sldMkLst>
        <pc:spChg chg="add mod">
          <ac:chgData name="Hussein Sharafeddine" userId="8302f4d6-9e93-4276-b5db-a652efa5383a" providerId="ADAL" clId="{8BD0DB4D-C301-4B61-9015-32EFFF9B9553}" dt="2025-05-29T21:14:20.298" v="1270" actId="20577"/>
          <ac:spMkLst>
            <pc:docMk/>
            <pc:sldMk cId="4064780987" sldId="2147474532"/>
            <ac:spMk id="2" creationId="{13D6F631-41FD-ABE8-8C91-1F175ABE39B5}"/>
          </ac:spMkLst>
        </pc:spChg>
        <pc:spChg chg="del mod">
          <ac:chgData name="Hussein Sharafeddine" userId="8302f4d6-9e93-4276-b5db-a652efa5383a" providerId="ADAL" clId="{8BD0DB4D-C301-4B61-9015-32EFFF9B9553}" dt="2025-05-29T17:51:53.232" v="815" actId="478"/>
          <ac:spMkLst>
            <pc:docMk/>
            <pc:sldMk cId="4064780987" sldId="2147474532"/>
            <ac:spMk id="2" creationId="{8F9C5EE3-0DB6-AB6D-B5AC-9791228F1C65}"/>
          </ac:spMkLst>
        </pc:spChg>
        <pc:spChg chg="add mod">
          <ac:chgData name="Hussein Sharafeddine" userId="8302f4d6-9e93-4276-b5db-a652efa5383a" providerId="ADAL" clId="{8BD0DB4D-C301-4B61-9015-32EFFF9B9553}" dt="2025-05-29T17:58:10.085" v="857" actId="1076"/>
          <ac:spMkLst>
            <pc:docMk/>
            <pc:sldMk cId="4064780987" sldId="2147474532"/>
            <ac:spMk id="3" creationId="{41ACE3E0-6542-7F47-C06D-3471F6A91B6C}"/>
          </ac:spMkLst>
        </pc:spChg>
        <pc:spChg chg="add mod ord">
          <ac:chgData name="Hussein Sharafeddine" userId="8302f4d6-9e93-4276-b5db-a652efa5383a" providerId="ADAL" clId="{8BD0DB4D-C301-4B61-9015-32EFFF9B9553}" dt="2025-05-29T21:13:57.337" v="1269" actId="14100"/>
          <ac:spMkLst>
            <pc:docMk/>
            <pc:sldMk cId="4064780987" sldId="2147474532"/>
            <ac:spMk id="4" creationId="{A3F1A9E9-EB75-008C-D7C5-5F21E61EC1BB}"/>
          </ac:spMkLst>
        </pc:spChg>
        <pc:spChg chg="add del mod">
          <ac:chgData name="Hussein Sharafeddine" userId="8302f4d6-9e93-4276-b5db-a652efa5383a" providerId="ADAL" clId="{8BD0DB4D-C301-4B61-9015-32EFFF9B9553}" dt="2025-05-29T17:51:56.512" v="816" actId="478"/>
          <ac:spMkLst>
            <pc:docMk/>
            <pc:sldMk cId="4064780987" sldId="2147474532"/>
            <ac:spMk id="5" creationId="{F809C084-DB26-BDAE-BBBD-110DE8C4A239}"/>
          </ac:spMkLst>
        </pc:spChg>
        <pc:spChg chg="add del">
          <ac:chgData name="Hussein Sharafeddine" userId="8302f4d6-9e93-4276-b5db-a652efa5383a" providerId="ADAL" clId="{8BD0DB4D-C301-4B61-9015-32EFFF9B9553}" dt="2025-05-29T17:52:54.052" v="819" actId="478"/>
          <ac:spMkLst>
            <pc:docMk/>
            <pc:sldMk cId="4064780987" sldId="2147474532"/>
            <ac:spMk id="6" creationId="{CF445E2B-D01A-F6E7-54AA-6A889A8E7F54}"/>
          </ac:spMkLst>
        </pc:spChg>
        <pc:spChg chg="mod">
          <ac:chgData name="Hussein Sharafeddine" userId="8302f4d6-9e93-4276-b5db-a652efa5383a" providerId="ADAL" clId="{8BD0DB4D-C301-4B61-9015-32EFFF9B9553}" dt="2025-05-29T18:02:03.343" v="934" actId="1035"/>
          <ac:spMkLst>
            <pc:docMk/>
            <pc:sldMk cId="4064780987" sldId="2147474532"/>
            <ac:spMk id="11" creationId="{EE22EF08-2A36-C078-71AE-DCC72AC8285F}"/>
          </ac:spMkLst>
        </pc:spChg>
        <pc:spChg chg="mod">
          <ac:chgData name="Hussein Sharafeddine" userId="8302f4d6-9e93-4276-b5db-a652efa5383a" providerId="ADAL" clId="{8BD0DB4D-C301-4B61-9015-32EFFF9B9553}" dt="2025-05-29T18:02:11.185" v="961" actId="1035"/>
          <ac:spMkLst>
            <pc:docMk/>
            <pc:sldMk cId="4064780987" sldId="2147474532"/>
            <ac:spMk id="12" creationId="{64D8869B-FF07-672B-DEA4-71F21B447C0B}"/>
          </ac:spMkLst>
        </pc:spChg>
        <pc:spChg chg="mod">
          <ac:chgData name="Hussein Sharafeddine" userId="8302f4d6-9e93-4276-b5db-a652efa5383a" providerId="ADAL" clId="{8BD0DB4D-C301-4B61-9015-32EFFF9B9553}" dt="2025-05-29T18:02:03.343" v="934" actId="1035"/>
          <ac:spMkLst>
            <pc:docMk/>
            <pc:sldMk cId="4064780987" sldId="2147474532"/>
            <ac:spMk id="13" creationId="{629A22FC-038C-95B3-F76A-106FCDD92A89}"/>
          </ac:spMkLst>
        </pc:spChg>
        <pc:spChg chg="del mod">
          <ac:chgData name="Hussein Sharafeddine" userId="8302f4d6-9e93-4276-b5db-a652efa5383a" providerId="ADAL" clId="{8BD0DB4D-C301-4B61-9015-32EFFF9B9553}" dt="2025-05-29T17:58:13.176" v="858" actId="478"/>
          <ac:spMkLst>
            <pc:docMk/>
            <pc:sldMk cId="4064780987" sldId="2147474532"/>
            <ac:spMk id="15" creationId="{B7E274E1-91E2-7638-CF01-F71C1FFCE19F}"/>
          </ac:spMkLst>
        </pc:spChg>
        <pc:spChg chg="mod">
          <ac:chgData name="Hussein Sharafeddine" userId="8302f4d6-9e93-4276-b5db-a652efa5383a" providerId="ADAL" clId="{8BD0DB4D-C301-4B61-9015-32EFFF9B9553}" dt="2025-05-29T18:02:11.185" v="961" actId="1035"/>
          <ac:spMkLst>
            <pc:docMk/>
            <pc:sldMk cId="4064780987" sldId="2147474532"/>
            <ac:spMk id="16" creationId="{A27EAB0F-FFC9-6506-EB28-74255F93AC90}"/>
          </ac:spMkLst>
        </pc:spChg>
        <pc:spChg chg="add del mod">
          <ac:chgData name="Hussein Sharafeddine" userId="8302f4d6-9e93-4276-b5db-a652efa5383a" providerId="ADAL" clId="{8BD0DB4D-C301-4B61-9015-32EFFF9B9553}" dt="2025-05-29T17:54:03.301" v="830" actId="478"/>
          <ac:spMkLst>
            <pc:docMk/>
            <pc:sldMk cId="4064780987" sldId="2147474532"/>
            <ac:spMk id="17" creationId="{40AF4FE8-9B54-978E-1C29-674CEDDCB452}"/>
          </ac:spMkLst>
        </pc:spChg>
        <pc:spChg chg="add del mod">
          <ac:chgData name="Hussein Sharafeddine" userId="8302f4d6-9e93-4276-b5db-a652efa5383a" providerId="ADAL" clId="{8BD0DB4D-C301-4B61-9015-32EFFF9B9553}" dt="2025-05-29T17:58:00.897" v="855" actId="478"/>
          <ac:spMkLst>
            <pc:docMk/>
            <pc:sldMk cId="4064780987" sldId="2147474532"/>
            <ac:spMk id="18" creationId="{79457AF3-1F6A-9BF8-6675-BEF820B55017}"/>
          </ac:spMkLst>
        </pc:spChg>
        <pc:spChg chg="add del mod">
          <ac:chgData name="Hussein Sharafeddine" userId="8302f4d6-9e93-4276-b5db-a652efa5383a" providerId="ADAL" clId="{8BD0DB4D-C301-4B61-9015-32EFFF9B9553}" dt="2025-05-29T17:58:13.176" v="858" actId="478"/>
          <ac:spMkLst>
            <pc:docMk/>
            <pc:sldMk cId="4064780987" sldId="2147474532"/>
            <ac:spMk id="19" creationId="{48FD5564-9DBC-A2AC-B588-4A8286DFE20F}"/>
          </ac:spMkLst>
        </pc:spChg>
        <pc:spChg chg="mod">
          <ac:chgData name="Hussein Sharafeddine" userId="8302f4d6-9e93-4276-b5db-a652efa5383a" providerId="ADAL" clId="{8BD0DB4D-C301-4B61-9015-32EFFF9B9553}" dt="2025-05-29T17:57:24.595" v="843" actId="164"/>
          <ac:spMkLst>
            <pc:docMk/>
            <pc:sldMk cId="4064780987" sldId="2147474532"/>
            <ac:spMk id="20" creationId="{9625A382-7C1F-1591-0D57-3E9D3A5AF64C}"/>
          </ac:spMkLst>
        </pc:spChg>
        <pc:spChg chg="add del mod">
          <ac:chgData name="Hussein Sharafeddine" userId="8302f4d6-9e93-4276-b5db-a652efa5383a" providerId="ADAL" clId="{8BD0DB4D-C301-4B61-9015-32EFFF9B9553}" dt="2025-05-29T17:54:00.789" v="829" actId="478"/>
          <ac:spMkLst>
            <pc:docMk/>
            <pc:sldMk cId="4064780987" sldId="2147474532"/>
            <ac:spMk id="21" creationId="{6904D4EC-04F1-B0B1-DCB3-469D4F4197E1}"/>
          </ac:spMkLst>
        </pc:spChg>
        <pc:spChg chg="del mod">
          <ac:chgData name="Hussein Sharafeddine" userId="8302f4d6-9e93-4276-b5db-a652efa5383a" providerId="ADAL" clId="{8BD0DB4D-C301-4B61-9015-32EFFF9B9553}" dt="2025-05-29T17:58:00.897" v="855" actId="478"/>
          <ac:spMkLst>
            <pc:docMk/>
            <pc:sldMk cId="4064780987" sldId="2147474532"/>
            <ac:spMk id="22" creationId="{F1A8F010-AE27-93D7-6509-93222E54CAB1}"/>
          </ac:spMkLst>
        </pc:spChg>
        <pc:spChg chg="add del mod">
          <ac:chgData name="Hussein Sharafeddine" userId="8302f4d6-9e93-4276-b5db-a652efa5383a" providerId="ADAL" clId="{8BD0DB4D-C301-4B61-9015-32EFFF9B9553}" dt="2025-05-29T17:58:13.176" v="858" actId="478"/>
          <ac:spMkLst>
            <pc:docMk/>
            <pc:sldMk cId="4064780987" sldId="2147474532"/>
            <ac:spMk id="23" creationId="{462344AB-11BC-9F33-11AC-C086B8A4D6C6}"/>
          </ac:spMkLst>
        </pc:spChg>
        <pc:spChg chg="mod">
          <ac:chgData name="Hussein Sharafeddine" userId="8302f4d6-9e93-4276-b5db-a652efa5383a" providerId="ADAL" clId="{8BD0DB4D-C301-4B61-9015-32EFFF9B9553}" dt="2025-05-29T17:57:24.595" v="843" actId="164"/>
          <ac:spMkLst>
            <pc:docMk/>
            <pc:sldMk cId="4064780987" sldId="2147474532"/>
            <ac:spMk id="24" creationId="{93AA2402-9B99-7A4F-C324-E8BEBBAE4D24}"/>
          </ac:spMkLst>
        </pc:spChg>
        <pc:spChg chg="del">
          <ac:chgData name="Hussein Sharafeddine" userId="8302f4d6-9e93-4276-b5db-a652efa5383a" providerId="ADAL" clId="{8BD0DB4D-C301-4B61-9015-32EFFF9B9553}" dt="2025-05-29T17:53:57.718" v="827" actId="478"/>
          <ac:spMkLst>
            <pc:docMk/>
            <pc:sldMk cId="4064780987" sldId="2147474532"/>
            <ac:spMk id="25" creationId="{420320FE-9BF6-25FA-9704-FE2F5DA5FB65}"/>
          </ac:spMkLst>
        </pc:spChg>
        <pc:spChg chg="del">
          <ac:chgData name="Hussein Sharafeddine" userId="8302f4d6-9e93-4276-b5db-a652efa5383a" providerId="ADAL" clId="{8BD0DB4D-C301-4B61-9015-32EFFF9B9553}" dt="2025-05-29T17:58:00.897" v="855" actId="478"/>
          <ac:spMkLst>
            <pc:docMk/>
            <pc:sldMk cId="4064780987" sldId="2147474532"/>
            <ac:spMk id="26" creationId="{113BA16A-3398-33FF-E91E-A982A62A954E}"/>
          </ac:spMkLst>
        </pc:spChg>
        <pc:spChg chg="del">
          <ac:chgData name="Hussein Sharafeddine" userId="8302f4d6-9e93-4276-b5db-a652efa5383a" providerId="ADAL" clId="{8BD0DB4D-C301-4B61-9015-32EFFF9B9553}" dt="2025-05-29T17:58:13.176" v="858" actId="478"/>
          <ac:spMkLst>
            <pc:docMk/>
            <pc:sldMk cId="4064780987" sldId="2147474532"/>
            <ac:spMk id="27" creationId="{88EB1B32-ABE2-E6AB-3640-76C09312C842}"/>
          </ac:spMkLst>
        </pc:spChg>
        <pc:spChg chg="mod">
          <ac:chgData name="Hussein Sharafeddine" userId="8302f4d6-9e93-4276-b5db-a652efa5383a" providerId="ADAL" clId="{8BD0DB4D-C301-4B61-9015-32EFFF9B9553}" dt="2025-05-29T17:57:24.595" v="843" actId="164"/>
          <ac:spMkLst>
            <pc:docMk/>
            <pc:sldMk cId="4064780987" sldId="2147474532"/>
            <ac:spMk id="28" creationId="{9C869F06-FEC4-C07A-457B-4806AAAC4B17}"/>
          </ac:spMkLst>
        </pc:spChg>
        <pc:spChg chg="del">
          <ac:chgData name="Hussein Sharafeddine" userId="8302f4d6-9e93-4276-b5db-a652efa5383a" providerId="ADAL" clId="{8BD0DB4D-C301-4B61-9015-32EFFF9B9553}" dt="2025-05-29T17:53:59.598" v="828" actId="478"/>
          <ac:spMkLst>
            <pc:docMk/>
            <pc:sldMk cId="4064780987" sldId="2147474532"/>
            <ac:spMk id="29" creationId="{0CA9CEA0-84D7-5D8E-4EE2-60D7810734A2}"/>
          </ac:spMkLst>
        </pc:spChg>
        <pc:spChg chg="del mod">
          <ac:chgData name="Hussein Sharafeddine" userId="8302f4d6-9e93-4276-b5db-a652efa5383a" providerId="ADAL" clId="{8BD0DB4D-C301-4B61-9015-32EFFF9B9553}" dt="2025-05-29T17:58:00.897" v="855" actId="478"/>
          <ac:spMkLst>
            <pc:docMk/>
            <pc:sldMk cId="4064780987" sldId="2147474532"/>
            <ac:spMk id="30" creationId="{F12058C7-D9C1-003C-8C00-94F792C269A9}"/>
          </ac:spMkLst>
        </pc:spChg>
        <pc:spChg chg="del">
          <ac:chgData name="Hussein Sharafeddine" userId="8302f4d6-9e93-4276-b5db-a652efa5383a" providerId="ADAL" clId="{8BD0DB4D-C301-4B61-9015-32EFFF9B9553}" dt="2025-05-29T17:58:13.176" v="858" actId="478"/>
          <ac:spMkLst>
            <pc:docMk/>
            <pc:sldMk cId="4064780987" sldId="2147474532"/>
            <ac:spMk id="31" creationId="{9A5E2003-CCDB-9C36-5D70-44DC30948C93}"/>
          </ac:spMkLst>
        </pc:spChg>
        <pc:spChg chg="mod">
          <ac:chgData name="Hussein Sharafeddine" userId="8302f4d6-9e93-4276-b5db-a652efa5383a" providerId="ADAL" clId="{8BD0DB4D-C301-4B61-9015-32EFFF9B9553}" dt="2025-05-29T17:57:24.595" v="843" actId="164"/>
          <ac:spMkLst>
            <pc:docMk/>
            <pc:sldMk cId="4064780987" sldId="2147474532"/>
            <ac:spMk id="32" creationId="{33E180A4-F468-DF40-BC36-5AC112C805ED}"/>
          </ac:spMkLst>
        </pc:spChg>
        <pc:spChg chg="add del mod">
          <ac:chgData name="Hussein Sharafeddine" userId="8302f4d6-9e93-4276-b5db-a652efa5383a" providerId="ADAL" clId="{8BD0DB4D-C301-4B61-9015-32EFFF9B9553}" dt="2025-05-29T17:53:55.034" v="826" actId="478"/>
          <ac:spMkLst>
            <pc:docMk/>
            <pc:sldMk cId="4064780987" sldId="2147474532"/>
            <ac:spMk id="33" creationId="{295F1FA8-EC51-8399-69BE-9479AD522C20}"/>
          </ac:spMkLst>
        </pc:spChg>
        <pc:spChg chg="del">
          <ac:chgData name="Hussein Sharafeddine" userId="8302f4d6-9e93-4276-b5db-a652efa5383a" providerId="ADAL" clId="{8BD0DB4D-C301-4B61-9015-32EFFF9B9553}" dt="2025-05-29T17:58:00.897" v="855" actId="478"/>
          <ac:spMkLst>
            <pc:docMk/>
            <pc:sldMk cId="4064780987" sldId="2147474532"/>
            <ac:spMk id="34" creationId="{1F363255-325C-6C3F-0092-57A9A6F0991F}"/>
          </ac:spMkLst>
        </pc:spChg>
        <pc:spChg chg="del">
          <ac:chgData name="Hussein Sharafeddine" userId="8302f4d6-9e93-4276-b5db-a652efa5383a" providerId="ADAL" clId="{8BD0DB4D-C301-4B61-9015-32EFFF9B9553}" dt="2025-05-29T17:58:13.176" v="858" actId="478"/>
          <ac:spMkLst>
            <pc:docMk/>
            <pc:sldMk cId="4064780987" sldId="2147474532"/>
            <ac:spMk id="35" creationId="{502D62F4-677A-E0C2-2597-94BE67BCD36B}"/>
          </ac:spMkLst>
        </pc:spChg>
        <pc:spChg chg="mod">
          <ac:chgData name="Hussein Sharafeddine" userId="8302f4d6-9e93-4276-b5db-a652efa5383a" providerId="ADAL" clId="{8BD0DB4D-C301-4B61-9015-32EFFF9B9553}" dt="2025-05-29T17:57:24.595" v="843" actId="164"/>
          <ac:spMkLst>
            <pc:docMk/>
            <pc:sldMk cId="4064780987" sldId="2147474532"/>
            <ac:spMk id="36" creationId="{573DB7F4-EEA3-5F77-1151-308C0D11C8BD}"/>
          </ac:spMkLst>
        </pc:spChg>
        <pc:spChg chg="del mod">
          <ac:chgData name="Hussein Sharafeddine" userId="8302f4d6-9e93-4276-b5db-a652efa5383a" providerId="ADAL" clId="{8BD0DB4D-C301-4B61-9015-32EFFF9B9553}" dt="2025-05-29T17:53:52.334" v="824" actId="478"/>
          <ac:spMkLst>
            <pc:docMk/>
            <pc:sldMk cId="4064780987" sldId="2147474532"/>
            <ac:spMk id="37" creationId="{D52B04B0-AD3F-389F-0CB3-E39A16133BCD}"/>
          </ac:spMkLst>
        </pc:spChg>
        <pc:spChg chg="del">
          <ac:chgData name="Hussein Sharafeddine" userId="8302f4d6-9e93-4276-b5db-a652efa5383a" providerId="ADAL" clId="{8BD0DB4D-C301-4B61-9015-32EFFF9B9553}" dt="2025-05-29T17:58:00.897" v="855" actId="478"/>
          <ac:spMkLst>
            <pc:docMk/>
            <pc:sldMk cId="4064780987" sldId="2147474532"/>
            <ac:spMk id="38" creationId="{8CA89D8D-8516-273E-CC47-73AB9BC4E360}"/>
          </ac:spMkLst>
        </pc:spChg>
        <pc:spChg chg="add del mod">
          <ac:chgData name="Hussein Sharafeddine" userId="8302f4d6-9e93-4276-b5db-a652efa5383a" providerId="ADAL" clId="{8BD0DB4D-C301-4B61-9015-32EFFF9B9553}" dt="2025-05-29T17:53:45.859" v="821" actId="478"/>
          <ac:spMkLst>
            <pc:docMk/>
            <pc:sldMk cId="4064780987" sldId="2147474532"/>
            <ac:spMk id="39" creationId="{AE807F96-8EC8-98AA-23F2-936BA453AB9F}"/>
          </ac:spMkLst>
        </pc:spChg>
        <pc:spChg chg="add del mod">
          <ac:chgData name="Hussein Sharafeddine" userId="8302f4d6-9e93-4276-b5db-a652efa5383a" providerId="ADAL" clId="{8BD0DB4D-C301-4B61-9015-32EFFF9B9553}" dt="2025-05-29T17:53:45.859" v="821" actId="478"/>
          <ac:spMkLst>
            <pc:docMk/>
            <pc:sldMk cId="4064780987" sldId="2147474532"/>
            <ac:spMk id="40" creationId="{916C0B02-8016-C7C8-B49D-4BC2C711F170}"/>
          </ac:spMkLst>
        </pc:spChg>
        <pc:spChg chg="del">
          <ac:chgData name="Hussein Sharafeddine" userId="8302f4d6-9e93-4276-b5db-a652efa5383a" providerId="ADAL" clId="{8BD0DB4D-C301-4B61-9015-32EFFF9B9553}" dt="2025-05-29T17:53:45.859" v="821" actId="478"/>
          <ac:spMkLst>
            <pc:docMk/>
            <pc:sldMk cId="4064780987" sldId="2147474532"/>
            <ac:spMk id="41" creationId="{57B72E0B-B1E8-E871-0A80-37F80D9267F7}"/>
          </ac:spMkLst>
        </pc:spChg>
        <pc:spChg chg="del">
          <ac:chgData name="Hussein Sharafeddine" userId="8302f4d6-9e93-4276-b5db-a652efa5383a" providerId="ADAL" clId="{8BD0DB4D-C301-4B61-9015-32EFFF9B9553}" dt="2025-05-29T17:53:45.859" v="821" actId="478"/>
          <ac:spMkLst>
            <pc:docMk/>
            <pc:sldMk cId="4064780987" sldId="2147474532"/>
            <ac:spMk id="42" creationId="{75C2233C-7AA4-C8E9-C272-B5F409B8FB5A}"/>
          </ac:spMkLst>
        </pc:spChg>
        <pc:spChg chg="del">
          <ac:chgData name="Hussein Sharafeddine" userId="8302f4d6-9e93-4276-b5db-a652efa5383a" providerId="ADAL" clId="{8BD0DB4D-C301-4B61-9015-32EFFF9B9553}" dt="2025-05-29T17:57:48.331" v="851" actId="478"/>
          <ac:spMkLst>
            <pc:docMk/>
            <pc:sldMk cId="4064780987" sldId="2147474532"/>
            <ac:spMk id="43" creationId="{8D9BFF40-4D9B-8F7D-7332-B8E3A86123D8}"/>
          </ac:spMkLst>
        </pc:spChg>
        <pc:spChg chg="del mod">
          <ac:chgData name="Hussein Sharafeddine" userId="8302f4d6-9e93-4276-b5db-a652efa5383a" providerId="ADAL" clId="{8BD0DB4D-C301-4B61-9015-32EFFF9B9553}" dt="2025-05-29T17:57:57.847" v="854" actId="478"/>
          <ac:spMkLst>
            <pc:docMk/>
            <pc:sldMk cId="4064780987" sldId="2147474532"/>
            <ac:spMk id="44" creationId="{D8930EE8-F719-F8DF-D01A-5B5DD412668A}"/>
          </ac:spMkLst>
        </pc:spChg>
        <pc:spChg chg="del mod">
          <ac:chgData name="Hussein Sharafeddine" userId="8302f4d6-9e93-4276-b5db-a652efa5383a" providerId="ADAL" clId="{8BD0DB4D-C301-4B61-9015-32EFFF9B9553}" dt="2025-05-29T17:57:50.417" v="853" actId="478"/>
          <ac:spMkLst>
            <pc:docMk/>
            <pc:sldMk cId="4064780987" sldId="2147474532"/>
            <ac:spMk id="45" creationId="{3694F705-5AB2-3905-0B2C-61F084C42648}"/>
          </ac:spMkLst>
        </pc:spChg>
        <pc:spChg chg="mod">
          <ac:chgData name="Hussein Sharafeddine" userId="8302f4d6-9e93-4276-b5db-a652efa5383a" providerId="ADAL" clId="{8BD0DB4D-C301-4B61-9015-32EFFF9B9553}" dt="2025-05-29T18:02:11.185" v="961" actId="1035"/>
          <ac:spMkLst>
            <pc:docMk/>
            <pc:sldMk cId="4064780987" sldId="2147474532"/>
            <ac:spMk id="49" creationId="{B624D502-4F58-3E53-67D4-FF7D98CF21FA}"/>
          </ac:spMkLst>
        </pc:spChg>
        <pc:spChg chg="mod">
          <ac:chgData name="Hussein Sharafeddine" userId="8302f4d6-9e93-4276-b5db-a652efa5383a" providerId="ADAL" clId="{8BD0DB4D-C301-4B61-9015-32EFFF9B9553}" dt="2025-05-29T17:57:17.251" v="842" actId="164"/>
          <ac:spMkLst>
            <pc:docMk/>
            <pc:sldMk cId="4064780987" sldId="2147474532"/>
            <ac:spMk id="54" creationId="{9D8299E4-C4A6-E661-DA4B-178857C796DB}"/>
          </ac:spMkLst>
        </pc:spChg>
        <pc:spChg chg="mod">
          <ac:chgData name="Hussein Sharafeddine" userId="8302f4d6-9e93-4276-b5db-a652efa5383a" providerId="ADAL" clId="{8BD0DB4D-C301-4B61-9015-32EFFF9B9553}" dt="2025-05-29T17:57:17.251" v="842" actId="164"/>
          <ac:spMkLst>
            <pc:docMk/>
            <pc:sldMk cId="4064780987" sldId="2147474532"/>
            <ac:spMk id="55" creationId="{123B25D7-E48D-D281-7940-DBE67E7C4A3A}"/>
          </ac:spMkLst>
        </pc:spChg>
        <pc:spChg chg="mod">
          <ac:chgData name="Hussein Sharafeddine" userId="8302f4d6-9e93-4276-b5db-a652efa5383a" providerId="ADAL" clId="{8BD0DB4D-C301-4B61-9015-32EFFF9B9553}" dt="2025-05-29T17:53:36.704" v="820"/>
          <ac:spMkLst>
            <pc:docMk/>
            <pc:sldMk cId="4064780987" sldId="2147474532"/>
            <ac:spMk id="57" creationId="{D17AE2ED-EF77-AD5C-8E0A-BFC9DE9B4516}"/>
          </ac:spMkLst>
        </pc:spChg>
        <pc:spChg chg="mod">
          <ac:chgData name="Hussein Sharafeddine" userId="8302f4d6-9e93-4276-b5db-a652efa5383a" providerId="ADAL" clId="{8BD0DB4D-C301-4B61-9015-32EFFF9B9553}" dt="2025-05-29T18:02:11.185" v="961" actId="1035"/>
          <ac:spMkLst>
            <pc:docMk/>
            <pc:sldMk cId="4064780987" sldId="2147474532"/>
            <ac:spMk id="60" creationId="{03908E40-A03C-0206-A203-E0529475AD9D}"/>
          </ac:spMkLst>
        </pc:spChg>
        <pc:spChg chg="mod">
          <ac:chgData name="Hussein Sharafeddine" userId="8302f4d6-9e93-4276-b5db-a652efa5383a" providerId="ADAL" clId="{8BD0DB4D-C301-4B61-9015-32EFFF9B9553}" dt="2025-05-29T18:02:11.185" v="961" actId="1035"/>
          <ac:spMkLst>
            <pc:docMk/>
            <pc:sldMk cId="4064780987" sldId="2147474532"/>
            <ac:spMk id="61" creationId="{03E8A6C0-D173-902A-C561-1281A2CBE4A8}"/>
          </ac:spMkLst>
        </pc:spChg>
        <pc:spChg chg="mod">
          <ac:chgData name="Hussein Sharafeddine" userId="8302f4d6-9e93-4276-b5db-a652efa5383a" providerId="ADAL" clId="{8BD0DB4D-C301-4B61-9015-32EFFF9B9553}" dt="2025-05-29T18:01:51.180" v="906" actId="207"/>
          <ac:spMkLst>
            <pc:docMk/>
            <pc:sldMk cId="4064780987" sldId="2147474532"/>
            <ac:spMk id="68" creationId="{E158ECDC-0F53-5885-81F2-F5BE2A414C74}"/>
          </ac:spMkLst>
        </pc:spChg>
        <pc:spChg chg="mod">
          <ac:chgData name="Hussein Sharafeddine" userId="8302f4d6-9e93-4276-b5db-a652efa5383a" providerId="ADAL" clId="{8BD0DB4D-C301-4B61-9015-32EFFF9B9553}" dt="2025-05-29T18:02:11.185" v="961" actId="1035"/>
          <ac:spMkLst>
            <pc:docMk/>
            <pc:sldMk cId="4064780987" sldId="2147474532"/>
            <ac:spMk id="69" creationId="{7008235C-B426-4982-C666-739992F0DFA2}"/>
          </ac:spMkLst>
        </pc:spChg>
        <pc:spChg chg="mod">
          <ac:chgData name="Hussein Sharafeddine" userId="8302f4d6-9e93-4276-b5db-a652efa5383a" providerId="ADAL" clId="{8BD0DB4D-C301-4B61-9015-32EFFF9B9553}" dt="2025-05-29T18:01:51.180" v="906" actId="207"/>
          <ac:spMkLst>
            <pc:docMk/>
            <pc:sldMk cId="4064780987" sldId="2147474532"/>
            <ac:spMk id="70" creationId="{13CDCA17-6FE8-790D-93DE-24F5677BB51E}"/>
          </ac:spMkLst>
        </pc:spChg>
        <pc:spChg chg="mod">
          <ac:chgData name="Hussein Sharafeddine" userId="8302f4d6-9e93-4276-b5db-a652efa5383a" providerId="ADAL" clId="{8BD0DB4D-C301-4B61-9015-32EFFF9B9553}" dt="2025-05-29T18:01:51.180" v="906" actId="207"/>
          <ac:spMkLst>
            <pc:docMk/>
            <pc:sldMk cId="4064780987" sldId="2147474532"/>
            <ac:spMk id="71" creationId="{3BBD9DAD-92CE-8D2D-8D52-E359AF1F73F7}"/>
          </ac:spMkLst>
        </pc:spChg>
        <pc:spChg chg="mod">
          <ac:chgData name="Hussein Sharafeddine" userId="8302f4d6-9e93-4276-b5db-a652efa5383a" providerId="ADAL" clId="{8BD0DB4D-C301-4B61-9015-32EFFF9B9553}" dt="2025-05-29T18:02:11.185" v="961" actId="1035"/>
          <ac:spMkLst>
            <pc:docMk/>
            <pc:sldMk cId="4064780987" sldId="2147474532"/>
            <ac:spMk id="72" creationId="{92F2FE16-23BD-9BB6-68C5-73BA8D67AC18}"/>
          </ac:spMkLst>
        </pc:spChg>
        <pc:spChg chg="mod">
          <ac:chgData name="Hussein Sharafeddine" userId="8302f4d6-9e93-4276-b5db-a652efa5383a" providerId="ADAL" clId="{8BD0DB4D-C301-4B61-9015-32EFFF9B9553}" dt="2025-05-29T18:01:51.180" v="906" actId="207"/>
          <ac:spMkLst>
            <pc:docMk/>
            <pc:sldMk cId="4064780987" sldId="2147474532"/>
            <ac:spMk id="73" creationId="{714914BD-7E30-FDFC-A6FA-D1BC5EB2C534}"/>
          </ac:spMkLst>
        </pc:spChg>
        <pc:spChg chg="mod">
          <ac:chgData name="Hussein Sharafeddine" userId="8302f4d6-9e93-4276-b5db-a652efa5383a" providerId="ADAL" clId="{8BD0DB4D-C301-4B61-9015-32EFFF9B9553}" dt="2025-05-29T18:02:11.185" v="961" actId="1035"/>
          <ac:spMkLst>
            <pc:docMk/>
            <pc:sldMk cId="4064780987" sldId="2147474532"/>
            <ac:spMk id="79" creationId="{F5118910-258C-CD0E-1717-0D679981D0EF}"/>
          </ac:spMkLst>
        </pc:spChg>
        <pc:spChg chg="mod">
          <ac:chgData name="Hussein Sharafeddine" userId="8302f4d6-9e93-4276-b5db-a652efa5383a" providerId="ADAL" clId="{8BD0DB4D-C301-4B61-9015-32EFFF9B9553}" dt="2025-05-29T17:59:13.456" v="882"/>
          <ac:spMkLst>
            <pc:docMk/>
            <pc:sldMk cId="4064780987" sldId="2147474532"/>
            <ac:spMk id="80" creationId="{307799E7-9B80-848F-F55D-EC8050C3C992}"/>
          </ac:spMkLst>
        </pc:spChg>
        <pc:spChg chg="mod">
          <ac:chgData name="Hussein Sharafeddine" userId="8302f4d6-9e93-4276-b5db-a652efa5383a" providerId="ADAL" clId="{8BD0DB4D-C301-4B61-9015-32EFFF9B9553}" dt="2025-05-29T17:59:13.456" v="882"/>
          <ac:spMkLst>
            <pc:docMk/>
            <pc:sldMk cId="4064780987" sldId="2147474532"/>
            <ac:spMk id="83" creationId="{4CD199D0-F5C6-297B-C116-A1B086E4BF83}"/>
          </ac:spMkLst>
        </pc:spChg>
        <pc:spChg chg="mod">
          <ac:chgData name="Hussein Sharafeddine" userId="8302f4d6-9e93-4276-b5db-a652efa5383a" providerId="ADAL" clId="{8BD0DB4D-C301-4B61-9015-32EFFF9B9553}" dt="2025-05-29T18:02:11.185" v="961" actId="1035"/>
          <ac:spMkLst>
            <pc:docMk/>
            <pc:sldMk cId="4064780987" sldId="2147474532"/>
            <ac:spMk id="86" creationId="{459FF9A8-3403-36B0-7203-BCD4DB032645}"/>
          </ac:spMkLst>
        </pc:spChg>
        <pc:spChg chg="mod">
          <ac:chgData name="Hussein Sharafeddine" userId="8302f4d6-9e93-4276-b5db-a652efa5383a" providerId="ADAL" clId="{8BD0DB4D-C301-4B61-9015-32EFFF9B9553}" dt="2025-05-29T18:02:11.185" v="961" actId="1035"/>
          <ac:spMkLst>
            <pc:docMk/>
            <pc:sldMk cId="4064780987" sldId="2147474532"/>
            <ac:spMk id="87" creationId="{53499EA6-2E7E-41C4-F23F-B728819790B6}"/>
          </ac:spMkLst>
        </pc:spChg>
        <pc:spChg chg="add mod">
          <ac:chgData name="Hussein Sharafeddine" userId="8302f4d6-9e93-4276-b5db-a652efa5383a" providerId="ADAL" clId="{8BD0DB4D-C301-4B61-9015-32EFFF9B9553}" dt="2025-05-29T18:38:45.312" v="1003"/>
          <ac:spMkLst>
            <pc:docMk/>
            <pc:sldMk cId="4064780987" sldId="2147474532"/>
            <ac:spMk id="89" creationId="{15E4CD18-7DCE-9282-29DC-2D829EA87C77}"/>
          </ac:spMkLst>
        </pc:spChg>
        <pc:spChg chg="add mod">
          <ac:chgData name="Hussein Sharafeddine" userId="8302f4d6-9e93-4276-b5db-a652efa5383a" providerId="ADAL" clId="{8BD0DB4D-C301-4B61-9015-32EFFF9B9553}" dt="2025-05-29T18:38:45.312" v="1003"/>
          <ac:spMkLst>
            <pc:docMk/>
            <pc:sldMk cId="4064780987" sldId="2147474532"/>
            <ac:spMk id="90" creationId="{9D66DC7E-57E1-573D-D0E8-9434C7D5DAC8}"/>
          </ac:spMkLst>
        </pc:spChg>
        <pc:spChg chg="add mod">
          <ac:chgData name="Hussein Sharafeddine" userId="8302f4d6-9e93-4276-b5db-a652efa5383a" providerId="ADAL" clId="{8BD0DB4D-C301-4B61-9015-32EFFF9B9553}" dt="2025-05-29T18:48:07.984" v="1146" actId="14100"/>
          <ac:spMkLst>
            <pc:docMk/>
            <pc:sldMk cId="4064780987" sldId="2147474532"/>
            <ac:spMk id="92" creationId="{CB1C8D46-AEBF-4253-26D3-2E3F7C60A3D4}"/>
          </ac:spMkLst>
        </pc:spChg>
        <pc:grpChg chg="mod">
          <ac:chgData name="Hussein Sharafeddine" userId="8302f4d6-9e93-4276-b5db-a652efa5383a" providerId="ADAL" clId="{8BD0DB4D-C301-4B61-9015-32EFFF9B9553}" dt="2025-05-29T17:57:24.595" v="843" actId="164"/>
          <ac:grpSpMkLst>
            <pc:docMk/>
            <pc:sldMk cId="4064780987" sldId="2147474532"/>
            <ac:grpSpMk id="47" creationId="{D30CCCC5-29E0-E3F5-AE11-35B5AF8A2EC4}"/>
          </ac:grpSpMkLst>
        </pc:grpChg>
        <pc:grpChg chg="mod">
          <ac:chgData name="Hussein Sharafeddine" userId="8302f4d6-9e93-4276-b5db-a652efa5383a" providerId="ADAL" clId="{8BD0DB4D-C301-4B61-9015-32EFFF9B9553}" dt="2025-05-29T17:57:24.595" v="843" actId="164"/>
          <ac:grpSpMkLst>
            <pc:docMk/>
            <pc:sldMk cId="4064780987" sldId="2147474532"/>
            <ac:grpSpMk id="50" creationId="{CE49F5C2-4C51-EE55-CE94-EE52759A9412}"/>
          </ac:grpSpMkLst>
        </pc:grpChg>
        <pc:grpChg chg="mod">
          <ac:chgData name="Hussein Sharafeddine" userId="8302f4d6-9e93-4276-b5db-a652efa5383a" providerId="ADAL" clId="{8BD0DB4D-C301-4B61-9015-32EFFF9B9553}" dt="2025-05-29T17:57:24.595" v="843" actId="164"/>
          <ac:grpSpMkLst>
            <pc:docMk/>
            <pc:sldMk cId="4064780987" sldId="2147474532"/>
            <ac:grpSpMk id="53" creationId="{815B143F-B5E3-FE90-3252-73656FEBE57A}"/>
          </ac:grpSpMkLst>
        </pc:grpChg>
        <pc:grpChg chg="mod">
          <ac:chgData name="Hussein Sharafeddine" userId="8302f4d6-9e93-4276-b5db-a652efa5383a" providerId="ADAL" clId="{8BD0DB4D-C301-4B61-9015-32EFFF9B9553}" dt="2025-05-29T17:57:24.595" v="843" actId="164"/>
          <ac:grpSpMkLst>
            <pc:docMk/>
            <pc:sldMk cId="4064780987" sldId="2147474532"/>
            <ac:grpSpMk id="59" creationId="{DB6B100D-42D6-3F8B-EF16-319B6DF77189}"/>
          </ac:grpSpMkLst>
        </pc:grpChg>
        <pc:grpChg chg="del">
          <ac:chgData name="Hussein Sharafeddine" userId="8302f4d6-9e93-4276-b5db-a652efa5383a" providerId="ADAL" clId="{8BD0DB4D-C301-4B61-9015-32EFFF9B9553}" dt="2025-05-29T17:53:45.859" v="821" actId="478"/>
          <ac:grpSpMkLst>
            <pc:docMk/>
            <pc:sldMk cId="4064780987" sldId="2147474532"/>
            <ac:grpSpMk id="62" creationId="{E51E8C9E-A6CE-A708-9424-A211062A2449}"/>
          </ac:grpSpMkLst>
        </pc:grpChg>
        <pc:grpChg chg="mod">
          <ac:chgData name="Hussein Sharafeddine" userId="8302f4d6-9e93-4276-b5db-a652efa5383a" providerId="ADAL" clId="{8BD0DB4D-C301-4B61-9015-32EFFF9B9553}" dt="2025-05-29T17:58:15.980" v="859" actId="1076"/>
          <ac:grpSpMkLst>
            <pc:docMk/>
            <pc:sldMk cId="4064780987" sldId="2147474532"/>
            <ac:grpSpMk id="66" creationId="{4E0EACC5-CFE0-4FF2-0ACB-F296FC73A2BE}"/>
          </ac:grpSpMkLst>
        </pc:grpChg>
        <pc:grpChg chg="mod">
          <ac:chgData name="Hussein Sharafeddine" userId="8302f4d6-9e93-4276-b5db-a652efa5383a" providerId="ADAL" clId="{8BD0DB4D-C301-4B61-9015-32EFFF9B9553}" dt="2025-05-29T17:59:18.134" v="883" actId="1076"/>
          <ac:grpSpMkLst>
            <pc:docMk/>
            <pc:sldMk cId="4064780987" sldId="2147474532"/>
            <ac:grpSpMk id="67" creationId="{097E9482-53A8-ED39-4821-F3A86D9BF321}"/>
          </ac:grpSpMkLst>
        </pc:grpChg>
        <pc:picChg chg="del mod">
          <ac:chgData name="Hussein Sharafeddine" userId="8302f4d6-9e93-4276-b5db-a652efa5383a" providerId="ADAL" clId="{8BD0DB4D-C301-4B61-9015-32EFFF9B9553}" dt="2025-05-29T17:57:47.168" v="850" actId="478"/>
          <ac:picMkLst>
            <pc:docMk/>
            <pc:sldMk cId="4064780987" sldId="2147474532"/>
            <ac:picMk id="7" creationId="{84E2B72F-95D9-B63B-3AF7-B53797033BBC}"/>
          </ac:picMkLst>
        </pc:picChg>
        <pc:picChg chg="del">
          <ac:chgData name="Hussein Sharafeddine" userId="8302f4d6-9e93-4276-b5db-a652efa5383a" providerId="ADAL" clId="{8BD0DB4D-C301-4B61-9015-32EFFF9B9553}" dt="2025-05-29T17:57:43.805" v="846" actId="478"/>
          <ac:picMkLst>
            <pc:docMk/>
            <pc:sldMk cId="4064780987" sldId="2147474532"/>
            <ac:picMk id="8" creationId="{20F17D89-90F2-6A88-AB72-6A9876874508}"/>
          </ac:picMkLst>
        </pc:picChg>
        <pc:picChg chg="del">
          <ac:chgData name="Hussein Sharafeddine" userId="8302f4d6-9e93-4276-b5db-a652efa5383a" providerId="ADAL" clId="{8BD0DB4D-C301-4B61-9015-32EFFF9B9553}" dt="2025-05-29T17:57:45.576" v="847" actId="478"/>
          <ac:picMkLst>
            <pc:docMk/>
            <pc:sldMk cId="4064780987" sldId="2147474532"/>
            <ac:picMk id="9" creationId="{5AC3AF06-BF39-B4FB-25F6-BE909F25D550}"/>
          </ac:picMkLst>
        </pc:picChg>
        <pc:picChg chg="del">
          <ac:chgData name="Hussein Sharafeddine" userId="8302f4d6-9e93-4276-b5db-a652efa5383a" providerId="ADAL" clId="{8BD0DB4D-C301-4B61-9015-32EFFF9B9553}" dt="2025-05-29T17:57:46.290" v="848" actId="478"/>
          <ac:picMkLst>
            <pc:docMk/>
            <pc:sldMk cId="4064780987" sldId="2147474532"/>
            <ac:picMk id="10" creationId="{B284353E-80CD-C83E-F644-43175E17D953}"/>
          </ac:picMkLst>
        </pc:picChg>
        <pc:picChg chg="del">
          <ac:chgData name="Hussein Sharafeddine" userId="8302f4d6-9e93-4276-b5db-a652efa5383a" providerId="ADAL" clId="{8BD0DB4D-C301-4B61-9015-32EFFF9B9553}" dt="2025-05-29T17:57:49.110" v="852" actId="478"/>
          <ac:picMkLst>
            <pc:docMk/>
            <pc:sldMk cId="4064780987" sldId="2147474532"/>
            <ac:picMk id="14" creationId="{C89ABA84-6EB9-7D0F-1F6C-BB66724CE599}"/>
          </ac:picMkLst>
        </pc:picChg>
        <pc:picChg chg="del">
          <ac:chgData name="Hussein Sharafeddine" userId="8302f4d6-9e93-4276-b5db-a652efa5383a" providerId="ADAL" clId="{8BD0DB4D-C301-4B61-9015-32EFFF9B9553}" dt="2025-05-29T17:53:45.859" v="821" actId="478"/>
          <ac:picMkLst>
            <pc:docMk/>
            <pc:sldMk cId="4064780987" sldId="2147474532"/>
            <ac:picMk id="46" creationId="{03E25CB9-6BFB-5064-344F-562BEAD89BA3}"/>
          </ac:picMkLst>
        </pc:picChg>
        <pc:picChg chg="add mod">
          <ac:chgData name="Hussein Sharafeddine" userId="8302f4d6-9e93-4276-b5db-a652efa5383a" providerId="ADAL" clId="{8BD0DB4D-C301-4B61-9015-32EFFF9B9553}" dt="2025-05-29T18:38:45.312" v="1003"/>
          <ac:picMkLst>
            <pc:docMk/>
            <pc:sldMk cId="4064780987" sldId="2147474532"/>
            <ac:picMk id="91" creationId="{3FF4FB6A-B227-219C-B3DD-2CE80ED0729D}"/>
          </ac:picMkLst>
        </pc:picChg>
      </pc:sldChg>
      <pc:sldChg chg="addSp modSp add">
        <pc:chgData name="Hussein Sharafeddine" userId="8302f4d6-9e93-4276-b5db-a652efa5383a" providerId="ADAL" clId="{8BD0DB4D-C301-4B61-9015-32EFFF9B9553}" dt="2025-05-29T18:38:15.353" v="995"/>
        <pc:sldMkLst>
          <pc:docMk/>
          <pc:sldMk cId="479355310" sldId="2147474533"/>
        </pc:sldMkLst>
        <pc:spChg chg="add mod">
          <ac:chgData name="Hussein Sharafeddine" userId="8302f4d6-9e93-4276-b5db-a652efa5383a" providerId="ADAL" clId="{8BD0DB4D-C301-4B61-9015-32EFFF9B9553}" dt="2025-05-29T18:38:15.353" v="995"/>
          <ac:spMkLst>
            <pc:docMk/>
            <pc:sldMk cId="479355310" sldId="2147474533"/>
            <ac:spMk id="6" creationId="{677F6B9C-1CD6-081E-E646-15E72A898002}"/>
          </ac:spMkLst>
        </pc:spChg>
        <pc:spChg chg="add mod">
          <ac:chgData name="Hussein Sharafeddine" userId="8302f4d6-9e93-4276-b5db-a652efa5383a" providerId="ADAL" clId="{8BD0DB4D-C301-4B61-9015-32EFFF9B9553}" dt="2025-05-29T18:38:15.353" v="995"/>
          <ac:spMkLst>
            <pc:docMk/>
            <pc:sldMk cId="479355310" sldId="2147474533"/>
            <ac:spMk id="7" creationId="{44E8C616-BC09-83F7-6A40-9AEC9BC9A13D}"/>
          </ac:spMkLst>
        </pc:spChg>
        <pc:picChg chg="add mod">
          <ac:chgData name="Hussein Sharafeddine" userId="8302f4d6-9e93-4276-b5db-a652efa5383a" providerId="ADAL" clId="{8BD0DB4D-C301-4B61-9015-32EFFF9B9553}" dt="2025-05-29T18:38:15.353" v="995"/>
          <ac:picMkLst>
            <pc:docMk/>
            <pc:sldMk cId="479355310" sldId="2147474533"/>
            <ac:picMk id="8" creationId="{C26DDC47-751F-2D23-1EA3-C58C4F78EE88}"/>
          </ac:picMkLst>
        </pc:picChg>
      </pc:sldChg>
      <pc:sldChg chg="addSp delSp modSp add mod">
        <pc:chgData name="Hussein Sharafeddine" userId="8302f4d6-9e93-4276-b5db-a652efa5383a" providerId="ADAL" clId="{8BD0DB4D-C301-4B61-9015-32EFFF9B9553}" dt="2025-05-29T18:37:07.861" v="982"/>
        <pc:sldMkLst>
          <pc:docMk/>
          <pc:sldMk cId="3752770569" sldId="2147483642"/>
        </pc:sldMkLst>
        <pc:spChg chg="mod">
          <ac:chgData name="Hussein Sharafeddine" userId="8302f4d6-9e93-4276-b5db-a652efa5383a" providerId="ADAL" clId="{8BD0DB4D-C301-4B61-9015-32EFFF9B9553}" dt="2025-05-29T17:46:28.689" v="800"/>
          <ac:spMkLst>
            <pc:docMk/>
            <pc:sldMk cId="3752770569" sldId="2147483642"/>
            <ac:spMk id="2" creationId="{DF47F3D6-0346-271D-46D1-B494ABD6B878}"/>
          </ac:spMkLst>
        </pc:spChg>
        <pc:spChg chg="del topLvl">
          <ac:chgData name="Hussein Sharafeddine" userId="8302f4d6-9e93-4276-b5db-a652efa5383a" providerId="ADAL" clId="{8BD0DB4D-C301-4B61-9015-32EFFF9B9553}" dt="2025-05-29T17:46:38.523" v="803" actId="478"/>
          <ac:spMkLst>
            <pc:docMk/>
            <pc:sldMk cId="3752770569" sldId="2147483642"/>
            <ac:spMk id="4" creationId="{A435F60F-A075-05B0-C02E-B9A3633C2CC0}"/>
          </ac:spMkLst>
        </pc:spChg>
        <pc:spChg chg="del mod topLvl">
          <ac:chgData name="Hussein Sharafeddine" userId="8302f4d6-9e93-4276-b5db-a652efa5383a" providerId="ADAL" clId="{8BD0DB4D-C301-4B61-9015-32EFFF9B9553}" dt="2025-05-29T17:47:22.967" v="805" actId="478"/>
          <ac:spMkLst>
            <pc:docMk/>
            <pc:sldMk cId="3752770569" sldId="2147483642"/>
            <ac:spMk id="5" creationId="{E11D80E5-A731-7B59-12DA-A461D9DC1E8F}"/>
          </ac:spMkLst>
        </pc:spChg>
        <pc:spChg chg="mod">
          <ac:chgData name="Hussein Sharafeddine" userId="8302f4d6-9e93-4276-b5db-a652efa5383a" providerId="ADAL" clId="{8BD0DB4D-C301-4B61-9015-32EFFF9B9553}" dt="2025-05-29T17:47:23.796" v="806"/>
          <ac:spMkLst>
            <pc:docMk/>
            <pc:sldMk cId="3752770569" sldId="2147483642"/>
            <ac:spMk id="16" creationId="{AEFF2151-B500-ABC1-2B0E-4E4E54166146}"/>
          </ac:spMkLst>
        </pc:spChg>
        <pc:spChg chg="mod">
          <ac:chgData name="Hussein Sharafeddine" userId="8302f4d6-9e93-4276-b5db-a652efa5383a" providerId="ADAL" clId="{8BD0DB4D-C301-4B61-9015-32EFFF9B9553}" dt="2025-05-29T17:47:23.796" v="806"/>
          <ac:spMkLst>
            <pc:docMk/>
            <pc:sldMk cId="3752770569" sldId="2147483642"/>
            <ac:spMk id="17" creationId="{C2FCE035-8600-C8B5-6C16-9FB93B36404B}"/>
          </ac:spMkLst>
        </pc:spChg>
        <pc:spChg chg="mod">
          <ac:chgData name="Hussein Sharafeddine" userId="8302f4d6-9e93-4276-b5db-a652efa5383a" providerId="ADAL" clId="{8BD0DB4D-C301-4B61-9015-32EFFF9B9553}" dt="2025-05-29T17:47:23.796" v="806"/>
          <ac:spMkLst>
            <pc:docMk/>
            <pc:sldMk cId="3752770569" sldId="2147483642"/>
            <ac:spMk id="18" creationId="{64393120-FAE1-870F-433F-E6D64CA30CA6}"/>
          </ac:spMkLst>
        </pc:spChg>
        <pc:spChg chg="mod">
          <ac:chgData name="Hussein Sharafeddine" userId="8302f4d6-9e93-4276-b5db-a652efa5383a" providerId="ADAL" clId="{8BD0DB4D-C301-4B61-9015-32EFFF9B9553}" dt="2025-05-29T17:47:31.349" v="808"/>
          <ac:spMkLst>
            <pc:docMk/>
            <pc:sldMk cId="3752770569" sldId="2147483642"/>
            <ac:spMk id="24" creationId="{FC6686E9-7326-F996-DAEA-19B846D47C2C}"/>
          </ac:spMkLst>
        </pc:spChg>
        <pc:spChg chg="mod">
          <ac:chgData name="Hussein Sharafeddine" userId="8302f4d6-9e93-4276-b5db-a652efa5383a" providerId="ADAL" clId="{8BD0DB4D-C301-4B61-9015-32EFFF9B9553}" dt="2025-05-29T17:47:31.349" v="808"/>
          <ac:spMkLst>
            <pc:docMk/>
            <pc:sldMk cId="3752770569" sldId="2147483642"/>
            <ac:spMk id="25" creationId="{C3D1788F-0971-A610-E536-1CEF3982C96F}"/>
          </ac:spMkLst>
        </pc:spChg>
        <pc:spChg chg="mod">
          <ac:chgData name="Hussein Sharafeddine" userId="8302f4d6-9e93-4276-b5db-a652efa5383a" providerId="ADAL" clId="{8BD0DB4D-C301-4B61-9015-32EFFF9B9553}" dt="2025-05-29T17:47:31.349" v="808"/>
          <ac:spMkLst>
            <pc:docMk/>
            <pc:sldMk cId="3752770569" sldId="2147483642"/>
            <ac:spMk id="26" creationId="{3AAB5D54-EEFE-8753-7F59-225BC68C390D}"/>
          </ac:spMkLst>
        </pc:spChg>
        <pc:spChg chg="add mod">
          <ac:chgData name="Hussein Sharafeddine" userId="8302f4d6-9e93-4276-b5db-a652efa5383a" providerId="ADAL" clId="{8BD0DB4D-C301-4B61-9015-32EFFF9B9553}" dt="2025-05-29T17:49:49.527" v="813" actId="1076"/>
          <ac:spMkLst>
            <pc:docMk/>
            <pc:sldMk cId="3752770569" sldId="2147483642"/>
            <ac:spMk id="28" creationId="{15216AA9-B6B6-04F0-8B54-B257C15FEBAD}"/>
          </ac:spMkLst>
        </pc:spChg>
        <pc:spChg chg="add mod">
          <ac:chgData name="Hussein Sharafeddine" userId="8302f4d6-9e93-4276-b5db-a652efa5383a" providerId="ADAL" clId="{8BD0DB4D-C301-4B61-9015-32EFFF9B9553}" dt="2025-05-29T18:37:07.861" v="982"/>
          <ac:spMkLst>
            <pc:docMk/>
            <pc:sldMk cId="3752770569" sldId="2147483642"/>
            <ac:spMk id="29" creationId="{B3F0FB0C-E122-AAE0-D034-EE9D324D1736}"/>
          </ac:spMkLst>
        </pc:spChg>
        <pc:grpChg chg="del">
          <ac:chgData name="Hussein Sharafeddine" userId="8302f4d6-9e93-4276-b5db-a652efa5383a" providerId="ADAL" clId="{8BD0DB4D-C301-4B61-9015-32EFFF9B9553}" dt="2025-05-29T17:46:38.523" v="803" actId="478"/>
          <ac:grpSpMkLst>
            <pc:docMk/>
            <pc:sldMk cId="3752770569" sldId="2147483642"/>
            <ac:grpSpMk id="6" creationId="{F92BF787-2A0F-0E18-BE05-9F1362ACE657}"/>
          </ac:grpSpMkLst>
        </pc:grpChg>
        <pc:grpChg chg="del">
          <ac:chgData name="Hussein Sharafeddine" userId="8302f4d6-9e93-4276-b5db-a652efa5383a" providerId="ADAL" clId="{8BD0DB4D-C301-4B61-9015-32EFFF9B9553}" dt="2025-05-29T17:46:34.347" v="802" actId="478"/>
          <ac:grpSpMkLst>
            <pc:docMk/>
            <pc:sldMk cId="3752770569" sldId="2147483642"/>
            <ac:grpSpMk id="7" creationId="{61192FB1-024A-138D-8F31-D2E2CBA00296}"/>
          </ac:grpSpMkLst>
        </pc:grpChg>
        <pc:grpChg chg="del">
          <ac:chgData name="Hussein Sharafeddine" userId="8302f4d6-9e93-4276-b5db-a652efa5383a" providerId="ADAL" clId="{8BD0DB4D-C301-4B61-9015-32EFFF9B9553}" dt="2025-05-29T17:46:33.152" v="801" actId="478"/>
          <ac:grpSpMkLst>
            <pc:docMk/>
            <pc:sldMk cId="3752770569" sldId="2147483642"/>
            <ac:grpSpMk id="12" creationId="{8EE36D0F-C538-DC08-FA4D-F7218DED9B40}"/>
          </ac:grpSpMkLst>
        </pc:grpChg>
        <pc:grpChg chg="add del mod">
          <ac:chgData name="Hussein Sharafeddine" userId="8302f4d6-9e93-4276-b5db-a652efa5383a" providerId="ADAL" clId="{8BD0DB4D-C301-4B61-9015-32EFFF9B9553}" dt="2025-05-29T17:47:28.094" v="807" actId="478"/>
          <ac:grpSpMkLst>
            <pc:docMk/>
            <pc:sldMk cId="3752770569" sldId="2147483642"/>
            <ac:grpSpMk id="15" creationId="{77DD96D7-B686-4454-D4C9-6D22C70E0336}"/>
          </ac:grpSpMkLst>
        </pc:grpChg>
        <pc:grpChg chg="add mod">
          <ac:chgData name="Hussein Sharafeddine" userId="8302f4d6-9e93-4276-b5db-a652efa5383a" providerId="ADAL" clId="{8BD0DB4D-C301-4B61-9015-32EFFF9B9553}" dt="2025-05-29T17:47:34.586" v="809" actId="1076"/>
          <ac:grpSpMkLst>
            <pc:docMk/>
            <pc:sldMk cId="3752770569" sldId="2147483642"/>
            <ac:grpSpMk id="20" creationId="{CC5F4492-82C2-9473-45B0-79DD28FD7063}"/>
          </ac:grpSpMkLst>
        </pc:grpChg>
        <pc:picChg chg="mod">
          <ac:chgData name="Hussein Sharafeddine" userId="8302f4d6-9e93-4276-b5db-a652efa5383a" providerId="ADAL" clId="{8BD0DB4D-C301-4B61-9015-32EFFF9B9553}" dt="2025-05-29T18:36:52.404" v="980" actId="1076"/>
          <ac:picMkLst>
            <pc:docMk/>
            <pc:sldMk cId="3752770569" sldId="2147483642"/>
            <ac:picMk id="10" creationId="{10A22BB9-DDEF-5A0B-20D4-F222BFA8CA75}"/>
          </ac:picMkLst>
        </pc:picChg>
      </pc:sldChg>
      <pc:sldMasterChg chg="del delSldLayout">
        <pc:chgData name="Hussein Sharafeddine" userId="8302f4d6-9e93-4276-b5db-a652efa5383a" providerId="ADAL" clId="{8BD0DB4D-C301-4B61-9015-32EFFF9B9553}" dt="2025-05-29T14:47:24.062" v="381" actId="2696"/>
        <pc:sldMasterMkLst>
          <pc:docMk/>
          <pc:sldMasterMk cId="3400482182" sldId="2147483660"/>
        </pc:sldMasterMkLst>
        <pc:sldLayoutChg chg="del">
          <pc:chgData name="Hussein Sharafeddine" userId="8302f4d6-9e93-4276-b5db-a652efa5383a" providerId="ADAL" clId="{8BD0DB4D-C301-4B61-9015-32EFFF9B9553}" dt="2025-05-29T14:47:24.062" v="381" actId="2696"/>
          <pc:sldLayoutMkLst>
            <pc:docMk/>
            <pc:sldMasterMk cId="3400482182" sldId="2147483660"/>
            <pc:sldLayoutMk cId="960346243" sldId="2147483661"/>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2764589302" sldId="2147483662"/>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4169943888" sldId="2147483663"/>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210784354" sldId="2147483664"/>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2932103076" sldId="2147483665"/>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1879188298" sldId="2147483666"/>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1607127285" sldId="2147483667"/>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2545537392" sldId="2147483668"/>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1773750950" sldId="2147483669"/>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1624869511" sldId="2147483670"/>
          </pc:sldLayoutMkLst>
        </pc:sldLayoutChg>
        <pc:sldLayoutChg chg="del">
          <pc:chgData name="Hussein Sharafeddine" userId="8302f4d6-9e93-4276-b5db-a652efa5383a" providerId="ADAL" clId="{8BD0DB4D-C301-4B61-9015-32EFFF9B9553}" dt="2025-05-29T14:47:24.062" v="381" actId="2696"/>
          <pc:sldLayoutMkLst>
            <pc:docMk/>
            <pc:sldMasterMk cId="3400482182" sldId="2147483660"/>
            <pc:sldLayoutMk cId="1159638978" sldId="2147483671"/>
          </pc:sldLayoutMkLst>
        </pc:sldLayoutChg>
      </pc:sldMasterChg>
    </pc:docChg>
  </pc:docChgLst>
  <pc:docChgLst>
    <pc:chgData name="Hend El Khatib" userId="S::hkhatib@omsar.gov.lb::297092b9-bfd9-47de-accf-6f020b7416e8" providerId="AD" clId="Web-{832153D8-E994-BBDC-FDCA-23AE31077C01}"/>
    <pc:docChg chg="modSld">
      <pc:chgData name="Hend El Khatib" userId="S::hkhatib@omsar.gov.lb::297092b9-bfd9-47de-accf-6f020b7416e8" providerId="AD" clId="Web-{832153D8-E994-BBDC-FDCA-23AE31077C01}" dt="2025-05-30T02:58:06.049" v="43" actId="20577"/>
      <pc:docMkLst>
        <pc:docMk/>
      </pc:docMkLst>
      <pc:sldChg chg="modSp">
        <pc:chgData name="Hend El Khatib" userId="S::hkhatib@omsar.gov.lb::297092b9-bfd9-47de-accf-6f020b7416e8" providerId="AD" clId="Web-{832153D8-E994-BBDC-FDCA-23AE31077C01}" dt="2025-05-30T02:58:06.049" v="43" actId="20577"/>
        <pc:sldMkLst>
          <pc:docMk/>
          <pc:sldMk cId="4064780987" sldId="2147474532"/>
        </pc:sldMkLst>
        <pc:spChg chg="mod">
          <ac:chgData name="Hend El Khatib" userId="S::hkhatib@omsar.gov.lb::297092b9-bfd9-47de-accf-6f020b7416e8" providerId="AD" clId="Web-{832153D8-E994-BBDC-FDCA-23AE31077C01}" dt="2025-05-30T02:57:13.687" v="11" actId="20577"/>
          <ac:spMkLst>
            <pc:docMk/>
            <pc:sldMk cId="4064780987" sldId="2147474532"/>
            <ac:spMk id="16" creationId="{A27EAB0F-FFC9-6506-EB28-74255F93AC90}"/>
          </ac:spMkLst>
        </pc:spChg>
        <pc:spChg chg="mod">
          <ac:chgData name="Hend El Khatib" userId="S::hkhatib@omsar.gov.lb::297092b9-bfd9-47de-accf-6f020b7416e8" providerId="AD" clId="Web-{832153D8-E994-BBDC-FDCA-23AE31077C01}" dt="2025-05-30T02:58:06.049" v="43" actId="20577"/>
          <ac:spMkLst>
            <pc:docMk/>
            <pc:sldMk cId="4064780987" sldId="2147474532"/>
            <ac:spMk id="20" creationId="{9625A382-7C1F-1591-0D57-3E9D3A5AF64C}"/>
          </ac:spMkLst>
        </pc:spChg>
      </pc:sldChg>
    </pc:docChg>
  </pc:docChgLst>
  <pc:docChgLst>
    <pc:chgData name="Ahmad Moallem" userId="a6fcd2ee-07b7-47bc-9514-8cb48d5bceb7" providerId="ADAL" clId="{BFF34334-9F05-4E84-AB16-B33583352811}"/>
    <pc:docChg chg="undo custSel modSld">
      <pc:chgData name="Ahmad Moallem" userId="a6fcd2ee-07b7-47bc-9514-8cb48d5bceb7" providerId="ADAL" clId="{BFF34334-9F05-4E84-AB16-B33583352811}" dt="2025-05-29T18:22:52.385" v="26" actId="1076"/>
      <pc:docMkLst>
        <pc:docMk/>
      </pc:docMkLst>
      <pc:sldChg chg="modSp mod">
        <pc:chgData name="Ahmad Moallem" userId="a6fcd2ee-07b7-47bc-9514-8cb48d5bceb7" providerId="ADAL" clId="{BFF34334-9F05-4E84-AB16-B33583352811}" dt="2025-05-29T15:26:34.484" v="10" actId="1076"/>
        <pc:sldMkLst>
          <pc:docMk/>
          <pc:sldMk cId="1938915605" sldId="2147474501"/>
        </pc:sldMkLst>
        <pc:spChg chg="mod">
          <ac:chgData name="Ahmad Moallem" userId="a6fcd2ee-07b7-47bc-9514-8cb48d5bceb7" providerId="ADAL" clId="{BFF34334-9F05-4E84-AB16-B33583352811}" dt="2025-05-29T15:24:32.624" v="1" actId="1076"/>
          <ac:spMkLst>
            <pc:docMk/>
            <pc:sldMk cId="1938915605" sldId="2147474501"/>
            <ac:spMk id="5" creationId="{7271F22B-5FD3-D195-0172-E4DCC38E1AF8}"/>
          </ac:spMkLst>
        </pc:spChg>
        <pc:spChg chg="mod">
          <ac:chgData name="Ahmad Moallem" userId="a6fcd2ee-07b7-47bc-9514-8cb48d5bceb7" providerId="ADAL" clId="{BFF34334-9F05-4E84-AB16-B33583352811}" dt="2025-05-29T15:24:56.507" v="4" actId="1076"/>
          <ac:spMkLst>
            <pc:docMk/>
            <pc:sldMk cId="1938915605" sldId="2147474501"/>
            <ac:spMk id="6" creationId="{BCC8F9CC-1681-6AB1-3219-0C7F6413B022}"/>
          </ac:spMkLst>
        </pc:spChg>
        <pc:spChg chg="mod">
          <ac:chgData name="Ahmad Moallem" userId="a6fcd2ee-07b7-47bc-9514-8cb48d5bceb7" providerId="ADAL" clId="{BFF34334-9F05-4E84-AB16-B33583352811}" dt="2025-05-29T15:24:47.067" v="3" actId="1076"/>
          <ac:spMkLst>
            <pc:docMk/>
            <pc:sldMk cId="1938915605" sldId="2147474501"/>
            <ac:spMk id="7" creationId="{7D560ECF-9646-040E-2834-02544D41EC95}"/>
          </ac:spMkLst>
        </pc:spChg>
        <pc:spChg chg="mod">
          <ac:chgData name="Ahmad Moallem" userId="a6fcd2ee-07b7-47bc-9514-8cb48d5bceb7" providerId="ADAL" clId="{BFF34334-9F05-4E84-AB16-B33583352811}" dt="2025-05-29T15:25:01.754" v="5" actId="1076"/>
          <ac:spMkLst>
            <pc:docMk/>
            <pc:sldMk cId="1938915605" sldId="2147474501"/>
            <ac:spMk id="15" creationId="{BCC8F9CC-1681-6AB1-3219-0C7F6413B022}"/>
          </ac:spMkLst>
        </pc:spChg>
        <pc:spChg chg="mod">
          <ac:chgData name="Ahmad Moallem" userId="a6fcd2ee-07b7-47bc-9514-8cb48d5bceb7" providerId="ADAL" clId="{BFF34334-9F05-4E84-AB16-B33583352811}" dt="2025-05-29T15:26:14.240" v="8" actId="1076"/>
          <ac:spMkLst>
            <pc:docMk/>
            <pc:sldMk cId="1938915605" sldId="2147474501"/>
            <ac:spMk id="16" creationId="{11DA841D-B690-70A7-FF24-1B65D9024EB2}"/>
          </ac:spMkLst>
        </pc:spChg>
        <pc:spChg chg="mod">
          <ac:chgData name="Ahmad Moallem" userId="a6fcd2ee-07b7-47bc-9514-8cb48d5bceb7" providerId="ADAL" clId="{BFF34334-9F05-4E84-AB16-B33583352811}" dt="2025-05-29T15:26:34.484" v="10" actId="1076"/>
          <ac:spMkLst>
            <pc:docMk/>
            <pc:sldMk cId="1938915605" sldId="2147474501"/>
            <ac:spMk id="25" creationId="{CBFF1BAC-778C-74F8-550D-41FFDD080B6E}"/>
          </ac:spMkLst>
        </pc:spChg>
        <pc:picChg chg="mod">
          <ac:chgData name="Ahmad Moallem" userId="a6fcd2ee-07b7-47bc-9514-8cb48d5bceb7" providerId="ADAL" clId="{BFF34334-9F05-4E84-AB16-B33583352811}" dt="2025-05-29T15:24:36.821" v="2" actId="1076"/>
          <ac:picMkLst>
            <pc:docMk/>
            <pc:sldMk cId="1938915605" sldId="2147474501"/>
            <ac:picMk id="2063" creationId="{530F2569-313B-4199-9C05-397F674EED13}"/>
          </ac:picMkLst>
        </pc:picChg>
      </pc:sldChg>
      <pc:sldChg chg="addSp delSp modSp mod">
        <pc:chgData name="Ahmad Moallem" userId="a6fcd2ee-07b7-47bc-9514-8cb48d5bceb7" providerId="ADAL" clId="{BFF34334-9F05-4E84-AB16-B33583352811}" dt="2025-05-29T18:22:52.385" v="26" actId="1076"/>
        <pc:sldMkLst>
          <pc:docMk/>
          <pc:sldMk cId="1591733170" sldId="2147474508"/>
        </pc:sldMkLst>
        <pc:spChg chg="mod">
          <ac:chgData name="Ahmad Moallem" userId="a6fcd2ee-07b7-47bc-9514-8cb48d5bceb7" providerId="ADAL" clId="{BFF34334-9F05-4E84-AB16-B33583352811}" dt="2025-05-29T18:21:39.407" v="16" actId="1076"/>
          <ac:spMkLst>
            <pc:docMk/>
            <pc:sldMk cId="1591733170" sldId="2147474508"/>
            <ac:spMk id="37" creationId="{836CF59E-D3B0-CB8D-D898-F48A400E673F}"/>
          </ac:spMkLst>
        </pc:spChg>
        <pc:spChg chg="del">
          <ac:chgData name="Ahmad Moallem" userId="a6fcd2ee-07b7-47bc-9514-8cb48d5bceb7" providerId="ADAL" clId="{BFF34334-9F05-4E84-AB16-B33583352811}" dt="2025-05-29T18:21:52.145" v="21" actId="478"/>
          <ac:spMkLst>
            <pc:docMk/>
            <pc:sldMk cId="1591733170" sldId="2147474508"/>
            <ac:spMk id="46" creationId="{1D17A607-0B34-2AC1-2DC9-617408A104BD}"/>
          </ac:spMkLst>
        </pc:spChg>
        <pc:spChg chg="mod">
          <ac:chgData name="Ahmad Moallem" userId="a6fcd2ee-07b7-47bc-9514-8cb48d5bceb7" providerId="ADAL" clId="{BFF34334-9F05-4E84-AB16-B33583352811}" dt="2025-05-29T18:22:01.491" v="23" actId="1076"/>
          <ac:spMkLst>
            <pc:docMk/>
            <pc:sldMk cId="1591733170" sldId="2147474508"/>
            <ac:spMk id="47" creationId="{DE54682A-A954-3FEC-9C8E-45171B29462B}"/>
          </ac:spMkLst>
        </pc:spChg>
        <pc:spChg chg="mod">
          <ac:chgData name="Ahmad Moallem" userId="a6fcd2ee-07b7-47bc-9514-8cb48d5bceb7" providerId="ADAL" clId="{BFF34334-9F05-4E84-AB16-B33583352811}" dt="2025-05-29T18:22:52.385" v="26" actId="1076"/>
          <ac:spMkLst>
            <pc:docMk/>
            <pc:sldMk cId="1591733170" sldId="2147474508"/>
            <ac:spMk id="58" creationId="{937D8312-9020-950C-C4DD-F5819ED6F5B3}"/>
          </ac:spMkLst>
        </pc:spChg>
        <pc:spChg chg="mod">
          <ac:chgData name="Ahmad Moallem" userId="a6fcd2ee-07b7-47bc-9514-8cb48d5bceb7" providerId="ADAL" clId="{BFF34334-9F05-4E84-AB16-B33583352811}" dt="2025-05-29T18:22:52.385" v="26" actId="1076"/>
          <ac:spMkLst>
            <pc:docMk/>
            <pc:sldMk cId="1591733170" sldId="2147474508"/>
            <ac:spMk id="59" creationId="{E3B7F33E-91E7-9F23-8AF4-CB7B93E45520}"/>
          </ac:spMkLst>
        </pc:spChg>
        <pc:spChg chg="mod">
          <ac:chgData name="Ahmad Moallem" userId="a6fcd2ee-07b7-47bc-9514-8cb48d5bceb7" providerId="ADAL" clId="{BFF34334-9F05-4E84-AB16-B33583352811}" dt="2025-05-29T18:22:52.385" v="26" actId="1076"/>
          <ac:spMkLst>
            <pc:docMk/>
            <pc:sldMk cId="1591733170" sldId="2147474508"/>
            <ac:spMk id="60" creationId="{D167AA48-5CEF-FBDE-7AA2-C576C392DF09}"/>
          </ac:spMkLst>
        </pc:spChg>
        <pc:spChg chg="mod">
          <ac:chgData name="Ahmad Moallem" userId="a6fcd2ee-07b7-47bc-9514-8cb48d5bceb7" providerId="ADAL" clId="{BFF34334-9F05-4E84-AB16-B33583352811}" dt="2025-05-29T18:22:52.385" v="26" actId="1076"/>
          <ac:spMkLst>
            <pc:docMk/>
            <pc:sldMk cId="1591733170" sldId="2147474508"/>
            <ac:spMk id="63" creationId="{75037476-41CD-E208-EC6D-7FABDEC60C9B}"/>
          </ac:spMkLst>
        </pc:spChg>
        <pc:spChg chg="mod">
          <ac:chgData name="Ahmad Moallem" userId="a6fcd2ee-07b7-47bc-9514-8cb48d5bceb7" providerId="ADAL" clId="{BFF34334-9F05-4E84-AB16-B33583352811}" dt="2025-05-29T18:22:52.385" v="26" actId="1076"/>
          <ac:spMkLst>
            <pc:docMk/>
            <pc:sldMk cId="1591733170" sldId="2147474508"/>
            <ac:spMk id="193" creationId="{E1A097CB-538E-48FB-817B-4B23A6C999CE}"/>
          </ac:spMkLst>
        </pc:spChg>
        <pc:grpChg chg="mod">
          <ac:chgData name="Ahmad Moallem" userId="a6fcd2ee-07b7-47bc-9514-8cb48d5bceb7" providerId="ADAL" clId="{BFF34334-9F05-4E84-AB16-B33583352811}" dt="2025-05-29T18:22:09.954" v="24" actId="1076"/>
          <ac:grpSpMkLst>
            <pc:docMk/>
            <pc:sldMk cId="1591733170" sldId="2147474508"/>
            <ac:grpSpMk id="7" creationId="{FD317174-E09A-C6AD-28CF-54DC82899784}"/>
          </ac:grpSpMkLst>
        </pc:grpChg>
        <pc:cxnChg chg="add del mod">
          <ac:chgData name="Ahmad Moallem" userId="a6fcd2ee-07b7-47bc-9514-8cb48d5bceb7" providerId="ADAL" clId="{BFF34334-9F05-4E84-AB16-B33583352811}" dt="2025-05-29T18:21:43.026" v="17" actId="478"/>
          <ac:cxnSpMkLst>
            <pc:docMk/>
            <pc:sldMk cId="1591733170" sldId="2147474508"/>
            <ac:cxnSpMk id="6" creationId="{6DF14291-4EF3-738F-C3D1-ABC43AA188C5}"/>
          </ac:cxnSpMkLst>
        </pc:cxnChg>
      </pc:sldChg>
    </pc:docChg>
  </pc:docChgLst>
  <pc:docChgLst>
    <pc:chgData name="Hend El Khatib" userId="S::hkhatib@omsar.gov.lb::297092b9-bfd9-47de-accf-6f020b7416e8" providerId="AD" clId="Web-{87491DEB-FD21-C9F2-FE2C-DE3FBC2EEE2B}"/>
    <pc:docChg chg="modSld">
      <pc:chgData name="Hend El Khatib" userId="S::hkhatib@omsar.gov.lb::297092b9-bfd9-47de-accf-6f020b7416e8" providerId="AD" clId="Web-{87491DEB-FD21-C9F2-FE2C-DE3FBC2EEE2B}" dt="2025-05-29T13:47:05.868" v="0" actId="1076"/>
      <pc:docMkLst>
        <pc:docMk/>
      </pc:docMkLst>
      <pc:sldChg chg="modSp">
        <pc:chgData name="Hend El Khatib" userId="S::hkhatib@omsar.gov.lb::297092b9-bfd9-47de-accf-6f020b7416e8" providerId="AD" clId="Web-{87491DEB-FD21-C9F2-FE2C-DE3FBC2EEE2B}" dt="2025-05-29T13:47:05.868" v="0" actId="1076"/>
        <pc:sldMkLst>
          <pc:docMk/>
          <pc:sldMk cId="3030234220" sldId="262"/>
        </pc:sldMkLst>
        <pc:spChg chg="mod">
          <ac:chgData name="Hend El Khatib" userId="S::hkhatib@omsar.gov.lb::297092b9-bfd9-47de-accf-6f020b7416e8" providerId="AD" clId="Web-{87491DEB-FD21-C9F2-FE2C-DE3FBC2EEE2B}" dt="2025-05-29T13:47:05.868" v="0" actId="1076"/>
          <ac:spMkLst>
            <pc:docMk/>
            <pc:sldMk cId="3030234220" sldId="262"/>
            <ac:spMk id="10" creationId="{C0464561-F0F3-452D-90BC-FB8A2AB833B2}"/>
          </ac:spMkLst>
        </pc:spChg>
      </pc:sldChg>
    </pc:docChg>
  </pc:docChgLst>
  <pc:docChgLst>
    <pc:chgData name="Dr. Fadi Makki" userId="S::fmakki@omsar.gov.lb::69bbafa4-c835-4629-8635-02d7502e31ec" providerId="AD" clId="Web-{55BA05E6-6369-510F-4114-EDD924766D15}"/>
    <pc:docChg chg="modSld">
      <pc:chgData name="Dr. Fadi Makki" userId="S::fmakki@omsar.gov.lb::69bbafa4-c835-4629-8635-02d7502e31ec" providerId="AD" clId="Web-{55BA05E6-6369-510F-4114-EDD924766D15}" dt="2025-05-29T14:33:26.580" v="2"/>
      <pc:docMkLst>
        <pc:docMk/>
      </pc:docMkLst>
      <pc:sldChg chg="addSp delSp">
        <pc:chgData name="Dr. Fadi Makki" userId="S::fmakki@omsar.gov.lb::69bbafa4-c835-4629-8635-02d7502e31ec" providerId="AD" clId="Web-{55BA05E6-6369-510F-4114-EDD924766D15}" dt="2025-05-29T14:33:26.580" v="2"/>
        <pc:sldMkLst>
          <pc:docMk/>
          <pc:sldMk cId="3555339269" sldId="269"/>
        </pc:sldMkLst>
        <pc:spChg chg="add del">
          <ac:chgData name="Dr. Fadi Makki" userId="S::fmakki@omsar.gov.lb::69bbafa4-c835-4629-8635-02d7502e31ec" providerId="AD" clId="Web-{55BA05E6-6369-510F-4114-EDD924766D15}" dt="2025-05-29T14:33:26.580" v="2"/>
          <ac:spMkLst>
            <pc:docMk/>
            <pc:sldMk cId="3555339269" sldId="269"/>
            <ac:spMk id="308" creationId="{84F50944-0BE9-EB81-4BD4-7838637DD136}"/>
          </ac:spMkLst>
        </pc:spChg>
      </pc:sldChg>
    </pc:docChg>
  </pc:docChgLst>
  <pc:docChgLst>
    <pc:chgData name="Ahmad Moallem" userId="S::amoallem@omsar.gov.lb::a6fcd2ee-07b7-47bc-9514-8cb48d5bceb7" providerId="AD" clId="Web-{AF35DB28-E5D4-1858-FB62-35490C30B569}"/>
    <pc:docChg chg="modSld">
      <pc:chgData name="Ahmad Moallem" userId="S::amoallem@omsar.gov.lb::a6fcd2ee-07b7-47bc-9514-8cb48d5bceb7" providerId="AD" clId="Web-{AF35DB28-E5D4-1858-FB62-35490C30B569}" dt="2025-05-30T05:42:55.134" v="28" actId="20577"/>
      <pc:docMkLst>
        <pc:docMk/>
      </pc:docMkLst>
      <pc:sldChg chg="addSp delSp modSp">
        <pc:chgData name="Ahmad Moallem" userId="S::amoallem@omsar.gov.lb::a6fcd2ee-07b7-47bc-9514-8cb48d5bceb7" providerId="AD" clId="Web-{AF35DB28-E5D4-1858-FB62-35490C30B569}" dt="2025-05-30T05:42:55.134" v="28" actId="20577"/>
        <pc:sldMkLst>
          <pc:docMk/>
          <pc:sldMk cId="4291098249" sldId="2147474524"/>
        </pc:sldMkLst>
        <pc:spChg chg="mod">
          <ac:chgData name="Ahmad Moallem" userId="S::amoallem@omsar.gov.lb::a6fcd2ee-07b7-47bc-9514-8cb48d5bceb7" providerId="AD" clId="Web-{AF35DB28-E5D4-1858-FB62-35490C30B569}" dt="2025-05-30T05:42:55.134" v="28" actId="20577"/>
          <ac:spMkLst>
            <pc:docMk/>
            <pc:sldMk cId="4291098249" sldId="2147474524"/>
            <ac:spMk id="146" creationId="{08233279-1F32-A401-3AE8-FCB9B65F45E8}"/>
          </ac:spMkLst>
        </pc:spChg>
        <pc:picChg chg="add del mod">
          <ac:chgData name="Ahmad Moallem" userId="S::amoallem@omsar.gov.lb::a6fcd2ee-07b7-47bc-9514-8cb48d5bceb7" providerId="AD" clId="Web-{AF35DB28-E5D4-1858-FB62-35490C30B569}" dt="2025-05-30T05:39:06.158" v="7"/>
          <ac:picMkLst>
            <pc:docMk/>
            <pc:sldMk cId="4291098249" sldId="2147474524"/>
            <ac:picMk id="4" creationId="{CF54DF8D-8C9F-E2CA-8FA7-CE504118ECB0}"/>
          </ac:picMkLst>
        </pc:picChg>
      </pc:sldChg>
    </pc:docChg>
  </pc:docChgLst>
  <pc:docChgLst>
    <pc:chgData name="Dr. Fadi Makki" userId="S::fmakki@omsar.gov.lb::69bbafa4-c835-4629-8635-02d7502e31ec" providerId="AD" clId="Web-{67959A2A-F735-A9F1-FD4D-042B816F0D40}"/>
    <pc:docChg chg="modSld">
      <pc:chgData name="Dr. Fadi Makki" userId="S::fmakki@omsar.gov.lb::69bbafa4-c835-4629-8635-02d7502e31ec" providerId="AD" clId="Web-{67959A2A-F735-A9F1-FD4D-042B816F0D40}" dt="2025-05-30T05:13:14.235" v="571" actId="20577"/>
      <pc:docMkLst>
        <pc:docMk/>
      </pc:docMkLst>
      <pc:sldChg chg="delSp modSp">
        <pc:chgData name="Dr. Fadi Makki" userId="S::fmakki@omsar.gov.lb::69bbafa4-c835-4629-8635-02d7502e31ec" providerId="AD" clId="Web-{67959A2A-F735-A9F1-FD4D-042B816F0D40}" dt="2025-05-30T05:13:14.235" v="571" actId="20577"/>
        <pc:sldMkLst>
          <pc:docMk/>
          <pc:sldMk cId="3702872948" sldId="260"/>
        </pc:sldMkLst>
        <pc:spChg chg="mod">
          <ac:chgData name="Dr. Fadi Makki" userId="S::fmakki@omsar.gov.lb::69bbafa4-c835-4629-8635-02d7502e31ec" providerId="AD" clId="Web-{67959A2A-F735-A9F1-FD4D-042B816F0D40}" dt="2025-05-30T02:45:40.789" v="113" actId="1076"/>
          <ac:spMkLst>
            <pc:docMk/>
            <pc:sldMk cId="3702872948" sldId="260"/>
            <ac:spMk id="10" creationId="{0273209B-482C-4238-A36F-2AB45F2D1F70}"/>
          </ac:spMkLst>
        </pc:spChg>
        <pc:spChg chg="mod">
          <ac:chgData name="Dr. Fadi Makki" userId="S::fmakki@omsar.gov.lb::69bbafa4-c835-4629-8635-02d7502e31ec" providerId="AD" clId="Web-{67959A2A-F735-A9F1-FD4D-042B816F0D40}" dt="2025-05-30T02:45:40.804" v="114" actId="1076"/>
          <ac:spMkLst>
            <pc:docMk/>
            <pc:sldMk cId="3702872948" sldId="260"/>
            <ac:spMk id="12" creationId="{D0484FDA-D87A-4507-B281-E0859CAF40F9}"/>
          </ac:spMkLst>
        </pc:spChg>
        <pc:spChg chg="mod">
          <ac:chgData name="Dr. Fadi Makki" userId="S::fmakki@omsar.gov.lb::69bbafa4-c835-4629-8635-02d7502e31ec" providerId="AD" clId="Web-{67959A2A-F735-A9F1-FD4D-042B816F0D40}" dt="2025-05-30T02:45:40.836" v="115" actId="1076"/>
          <ac:spMkLst>
            <pc:docMk/>
            <pc:sldMk cId="3702872948" sldId="260"/>
            <ac:spMk id="13" creationId="{7DA4C803-938C-4C65-A874-41DE34E61A07}"/>
          </ac:spMkLst>
        </pc:spChg>
        <pc:spChg chg="mod">
          <ac:chgData name="Dr. Fadi Makki" userId="S::fmakki@omsar.gov.lb::69bbafa4-c835-4629-8635-02d7502e31ec" providerId="AD" clId="Web-{67959A2A-F735-A9F1-FD4D-042B816F0D40}" dt="2025-05-30T02:45:40.851" v="116" actId="1076"/>
          <ac:spMkLst>
            <pc:docMk/>
            <pc:sldMk cId="3702872948" sldId="260"/>
            <ac:spMk id="14" creationId="{B0FE60E9-F20E-40E9-88D3-266EBA4B8FA1}"/>
          </ac:spMkLst>
        </pc:spChg>
        <pc:spChg chg="mod">
          <ac:chgData name="Dr. Fadi Makki" userId="S::fmakki@omsar.gov.lb::69bbafa4-c835-4629-8635-02d7502e31ec" providerId="AD" clId="Web-{67959A2A-F735-A9F1-FD4D-042B816F0D40}" dt="2025-05-30T02:45:40.867" v="117" actId="1076"/>
          <ac:spMkLst>
            <pc:docMk/>
            <pc:sldMk cId="3702872948" sldId="260"/>
            <ac:spMk id="15" creationId="{2B2BB1DE-1D0B-423D-AF34-0F375381355C}"/>
          </ac:spMkLst>
        </pc:spChg>
        <pc:spChg chg="mod">
          <ac:chgData name="Dr. Fadi Makki" userId="S::fmakki@omsar.gov.lb::69bbafa4-c835-4629-8635-02d7502e31ec" providerId="AD" clId="Web-{67959A2A-F735-A9F1-FD4D-042B816F0D40}" dt="2025-05-30T02:45:40.898" v="118" actId="1076"/>
          <ac:spMkLst>
            <pc:docMk/>
            <pc:sldMk cId="3702872948" sldId="260"/>
            <ac:spMk id="18" creationId="{AC606A4B-8AAC-43A4-9542-3FFD47BCF866}"/>
          </ac:spMkLst>
        </pc:spChg>
        <pc:spChg chg="mod">
          <ac:chgData name="Dr. Fadi Makki" userId="S::fmakki@omsar.gov.lb::69bbafa4-c835-4629-8635-02d7502e31ec" providerId="AD" clId="Web-{67959A2A-F735-A9F1-FD4D-042B816F0D40}" dt="2025-05-30T02:45:40.914" v="119" actId="1076"/>
          <ac:spMkLst>
            <pc:docMk/>
            <pc:sldMk cId="3702872948" sldId="260"/>
            <ac:spMk id="19" creationId="{D93E6991-8C04-4D35-BC88-8B0AE01066EB}"/>
          </ac:spMkLst>
        </pc:spChg>
        <pc:spChg chg="mod">
          <ac:chgData name="Dr. Fadi Makki" userId="S::fmakki@omsar.gov.lb::69bbafa4-c835-4629-8635-02d7502e31ec" providerId="AD" clId="Web-{67959A2A-F735-A9F1-FD4D-042B816F0D40}" dt="2025-05-30T05:13:14.235" v="571" actId="20577"/>
          <ac:spMkLst>
            <pc:docMk/>
            <pc:sldMk cId="3702872948" sldId="260"/>
            <ac:spMk id="20" creationId="{DD3DA9AF-4F93-4C69-8949-47A21E8B2F72}"/>
          </ac:spMkLst>
        </pc:spChg>
        <pc:spChg chg="mod">
          <ac:chgData name="Dr. Fadi Makki" userId="S::fmakki@omsar.gov.lb::69bbafa4-c835-4629-8635-02d7502e31ec" providerId="AD" clId="Web-{67959A2A-F735-A9F1-FD4D-042B816F0D40}" dt="2025-05-30T03:06:25.473" v="381" actId="20577"/>
          <ac:spMkLst>
            <pc:docMk/>
            <pc:sldMk cId="3702872948" sldId="260"/>
            <ac:spMk id="21" creationId="{7000ED35-C219-489C-950E-79917F679D91}"/>
          </ac:spMkLst>
        </pc:spChg>
        <pc:spChg chg="del mod">
          <ac:chgData name="Dr. Fadi Makki" userId="S::fmakki@omsar.gov.lb::69bbafa4-c835-4629-8635-02d7502e31ec" providerId="AD" clId="Web-{67959A2A-F735-A9F1-FD4D-042B816F0D40}" dt="2025-05-30T02:44:53.537" v="68"/>
          <ac:spMkLst>
            <pc:docMk/>
            <pc:sldMk cId="3702872948" sldId="260"/>
            <ac:spMk id="23" creationId="{633FCB41-E63C-4E04-8B30-FC87D2638FD3}"/>
          </ac:spMkLst>
        </pc:spChg>
        <pc:spChg chg="del">
          <ac:chgData name="Dr. Fadi Makki" userId="S::fmakki@omsar.gov.lb::69bbafa4-c835-4629-8635-02d7502e31ec" providerId="AD" clId="Web-{67959A2A-F735-A9F1-FD4D-042B816F0D40}" dt="2025-05-30T02:44:36.693" v="54"/>
          <ac:spMkLst>
            <pc:docMk/>
            <pc:sldMk cId="3702872948" sldId="260"/>
            <ac:spMk id="34" creationId="{D22E1646-F27C-4FD8-9FC8-0B9B981B02D4}"/>
          </ac:spMkLst>
        </pc:spChg>
        <pc:spChg chg="mod">
          <ac:chgData name="Dr. Fadi Makki" userId="S::fmakki@omsar.gov.lb::69bbafa4-c835-4629-8635-02d7502e31ec" providerId="AD" clId="Web-{67959A2A-F735-A9F1-FD4D-042B816F0D40}" dt="2025-05-30T02:45:41.008" v="122" actId="1076"/>
          <ac:spMkLst>
            <pc:docMk/>
            <pc:sldMk cId="3702872948" sldId="260"/>
            <ac:spMk id="35" creationId="{CDE82B8C-5F3D-4F96-8B72-41BE3896EC0E}"/>
          </ac:spMkLst>
        </pc:spChg>
        <pc:picChg chg="del mod">
          <ac:chgData name="Dr. Fadi Makki" userId="S::fmakki@omsar.gov.lb::69bbafa4-c835-4629-8635-02d7502e31ec" providerId="AD" clId="Web-{67959A2A-F735-A9F1-FD4D-042B816F0D40}" dt="2025-05-30T02:44:53.537" v="65"/>
          <ac:picMkLst>
            <pc:docMk/>
            <pc:sldMk cId="3702872948" sldId="260"/>
            <ac:picMk id="22" creationId="{9C9B3372-9965-4648-A543-0CB2EAE6C3BC}"/>
          </ac:picMkLst>
        </pc:picChg>
        <pc:picChg chg="del mod">
          <ac:chgData name="Dr. Fadi Makki" userId="S::fmakki@omsar.gov.lb::69bbafa4-c835-4629-8635-02d7502e31ec" providerId="AD" clId="Web-{67959A2A-F735-A9F1-FD4D-042B816F0D40}" dt="2025-05-30T02:44:53.537" v="66"/>
          <ac:picMkLst>
            <pc:docMk/>
            <pc:sldMk cId="3702872948" sldId="260"/>
            <ac:picMk id="25" creationId="{DEAD3A11-C4EF-4231-AEB1-7FDA079E9612}"/>
          </ac:picMkLst>
        </pc:picChg>
        <pc:picChg chg="del mod">
          <ac:chgData name="Dr. Fadi Makki" userId="S::fmakki@omsar.gov.lb::69bbafa4-c835-4629-8635-02d7502e31ec" providerId="AD" clId="Web-{67959A2A-F735-A9F1-FD4D-042B816F0D40}" dt="2025-05-30T02:44:53.537" v="67"/>
          <ac:picMkLst>
            <pc:docMk/>
            <pc:sldMk cId="3702872948" sldId="260"/>
            <ac:picMk id="1030" creationId="{8ADD5DA5-3D8A-4BFF-BA05-DFB453481109}"/>
          </ac:picMkLst>
        </pc:picChg>
        <pc:picChg chg="del">
          <ac:chgData name="Dr. Fadi Makki" userId="S::fmakki@omsar.gov.lb::69bbafa4-c835-4629-8635-02d7502e31ec" providerId="AD" clId="Web-{67959A2A-F735-A9F1-FD4D-042B816F0D40}" dt="2025-05-30T02:44:34.755" v="53"/>
          <ac:picMkLst>
            <pc:docMk/>
            <pc:sldMk cId="3702872948" sldId="260"/>
            <ac:picMk id="1034" creationId="{85790537-9D2F-4867-AE78-06BA660C4853}"/>
          </ac:picMkLst>
        </pc:picChg>
        <pc:picChg chg="del">
          <ac:chgData name="Dr. Fadi Makki" userId="S::fmakki@omsar.gov.lb::69bbafa4-c835-4629-8635-02d7502e31ec" providerId="AD" clId="Web-{67959A2A-F735-A9F1-FD4D-042B816F0D40}" dt="2025-05-30T02:44:33.333" v="52"/>
          <ac:picMkLst>
            <pc:docMk/>
            <pc:sldMk cId="3702872948" sldId="260"/>
            <ac:picMk id="1036" creationId="{1142BC91-15A5-43B4-AD1D-452B1CFFAF7D}"/>
          </ac:picMkLst>
        </pc:picChg>
        <pc:picChg chg="del">
          <ac:chgData name="Dr. Fadi Makki" userId="S::fmakki@omsar.gov.lb::69bbafa4-c835-4629-8635-02d7502e31ec" providerId="AD" clId="Web-{67959A2A-F735-A9F1-FD4D-042B816F0D40}" dt="2025-05-30T02:44:31.739" v="51"/>
          <ac:picMkLst>
            <pc:docMk/>
            <pc:sldMk cId="3702872948" sldId="260"/>
            <ac:picMk id="1040" creationId="{70B42E95-E7AA-4E7F-9DC0-5B084C06623F}"/>
          </ac:picMkLst>
        </pc:picChg>
      </pc:sldChg>
      <pc:sldChg chg="modSp">
        <pc:chgData name="Dr. Fadi Makki" userId="S::fmakki@omsar.gov.lb::69bbafa4-c835-4629-8635-02d7502e31ec" providerId="AD" clId="Web-{67959A2A-F735-A9F1-FD4D-042B816F0D40}" dt="2025-05-30T02:47:35.387" v="148" actId="20577"/>
        <pc:sldMkLst>
          <pc:docMk/>
          <pc:sldMk cId="3030234220" sldId="262"/>
        </pc:sldMkLst>
        <pc:spChg chg="mod">
          <ac:chgData name="Dr. Fadi Makki" userId="S::fmakki@omsar.gov.lb::69bbafa4-c835-4629-8635-02d7502e31ec" providerId="AD" clId="Web-{67959A2A-F735-A9F1-FD4D-042B816F0D40}" dt="2025-05-30T02:47:35.387" v="148" actId="20577"/>
          <ac:spMkLst>
            <pc:docMk/>
            <pc:sldMk cId="3030234220" sldId="262"/>
            <ac:spMk id="83" creationId="{966A4E0C-CE2D-436B-801C-007FF7E4C807}"/>
          </ac:spMkLst>
        </pc:spChg>
      </pc:sldChg>
      <pc:sldChg chg="delSp modSp">
        <pc:chgData name="Dr. Fadi Makki" userId="S::fmakki@omsar.gov.lb::69bbafa4-c835-4629-8635-02d7502e31ec" providerId="AD" clId="Web-{67959A2A-F735-A9F1-FD4D-042B816F0D40}" dt="2025-05-30T05:10:04.854" v="474" actId="20577"/>
        <pc:sldMkLst>
          <pc:docMk/>
          <pc:sldMk cId="3555339269" sldId="269"/>
        </pc:sldMkLst>
        <pc:spChg chg="del">
          <ac:chgData name="Dr. Fadi Makki" userId="S::fmakki@omsar.gov.lb::69bbafa4-c835-4629-8635-02d7502e31ec" providerId="AD" clId="Web-{67959A2A-F735-A9F1-FD4D-042B816F0D40}" dt="2025-05-30T02:41:15.042" v="2"/>
          <ac:spMkLst>
            <pc:docMk/>
            <pc:sldMk cId="3555339269" sldId="269"/>
            <ac:spMk id="5" creationId="{F20EFF29-FAB5-7EBF-7A34-E3A2826A4263}"/>
          </ac:spMkLst>
        </pc:spChg>
        <pc:spChg chg="del">
          <ac:chgData name="Dr. Fadi Makki" userId="S::fmakki@omsar.gov.lb::69bbafa4-c835-4629-8635-02d7502e31ec" providerId="AD" clId="Web-{67959A2A-F735-A9F1-FD4D-042B816F0D40}" dt="2025-05-30T02:41:12.792" v="1"/>
          <ac:spMkLst>
            <pc:docMk/>
            <pc:sldMk cId="3555339269" sldId="269"/>
            <ac:spMk id="7" creationId="{372C6D5C-1D72-678E-C1A9-24C458FA55C8}"/>
          </ac:spMkLst>
        </pc:spChg>
        <pc:spChg chg="del">
          <ac:chgData name="Dr. Fadi Makki" userId="S::fmakki@omsar.gov.lb::69bbafa4-c835-4629-8635-02d7502e31ec" providerId="AD" clId="Web-{67959A2A-F735-A9F1-FD4D-042B816F0D40}" dt="2025-05-30T02:41:10.714" v="0"/>
          <ac:spMkLst>
            <pc:docMk/>
            <pc:sldMk cId="3555339269" sldId="269"/>
            <ac:spMk id="10" creationId="{8C48222B-2FB0-5594-1E71-2BA08BD2923D}"/>
          </ac:spMkLst>
        </pc:spChg>
        <pc:spChg chg="mod">
          <ac:chgData name="Dr. Fadi Makki" userId="S::fmakki@omsar.gov.lb::69bbafa4-c835-4629-8635-02d7502e31ec" providerId="AD" clId="Web-{67959A2A-F735-A9F1-FD4D-042B816F0D40}" dt="2025-05-30T05:10:04.854" v="474" actId="20577"/>
          <ac:spMkLst>
            <pc:docMk/>
            <pc:sldMk cId="3555339269" sldId="269"/>
            <ac:spMk id="11" creationId="{AC710B77-89F7-585C-47C7-7BE8F4E519A7}"/>
          </ac:spMkLst>
        </pc:spChg>
      </pc:sldChg>
      <pc:sldChg chg="addSp delSp modSp">
        <pc:chgData name="Dr. Fadi Makki" userId="S::fmakki@omsar.gov.lb::69bbafa4-c835-4629-8635-02d7502e31ec" providerId="AD" clId="Web-{67959A2A-F735-A9F1-FD4D-042B816F0D40}" dt="2025-05-30T05:06:03.720" v="386" actId="20577"/>
        <pc:sldMkLst>
          <pc:docMk/>
          <pc:sldMk cId="1060124265" sldId="272"/>
        </pc:sldMkLst>
        <pc:spChg chg="mod">
          <ac:chgData name="Dr. Fadi Makki" userId="S::fmakki@omsar.gov.lb::69bbafa4-c835-4629-8635-02d7502e31ec" providerId="AD" clId="Web-{67959A2A-F735-A9F1-FD4D-042B816F0D40}" dt="2025-05-30T03:03:26.779" v="357" actId="1076"/>
          <ac:spMkLst>
            <pc:docMk/>
            <pc:sldMk cId="1060124265" sldId="272"/>
            <ac:spMk id="2" creationId="{BF91C391-FA16-CE40-3190-8A72679FBF6E}"/>
          </ac:spMkLst>
        </pc:spChg>
        <pc:spChg chg="del mod">
          <ac:chgData name="Dr. Fadi Makki" userId="S::fmakki@omsar.gov.lb::69bbafa4-c835-4629-8635-02d7502e31ec" providerId="AD" clId="Web-{67959A2A-F735-A9F1-FD4D-042B816F0D40}" dt="2025-05-30T02:59:09.254" v="208"/>
          <ac:spMkLst>
            <pc:docMk/>
            <pc:sldMk cId="1060124265" sldId="272"/>
            <ac:spMk id="3" creationId="{347207A7-B2D4-6D3F-246D-A40D9249C84A}"/>
          </ac:spMkLst>
        </pc:spChg>
        <pc:spChg chg="mod">
          <ac:chgData name="Dr. Fadi Makki" userId="S::fmakki@omsar.gov.lb::69bbafa4-c835-4629-8635-02d7502e31ec" providerId="AD" clId="Web-{67959A2A-F735-A9F1-FD4D-042B816F0D40}" dt="2025-05-30T03:03:38.733" v="358" actId="1076"/>
          <ac:spMkLst>
            <pc:docMk/>
            <pc:sldMk cId="1060124265" sldId="272"/>
            <ac:spMk id="5" creationId="{5B510184-AE97-6054-5EF3-EDF7C0EEDD4F}"/>
          </ac:spMkLst>
        </pc:spChg>
        <pc:spChg chg="add del mod">
          <ac:chgData name="Dr. Fadi Makki" userId="S::fmakki@omsar.gov.lb::69bbafa4-c835-4629-8635-02d7502e31ec" providerId="AD" clId="Web-{67959A2A-F735-A9F1-FD4D-042B816F0D40}" dt="2025-05-30T03:01:07.134" v="281"/>
          <ac:spMkLst>
            <pc:docMk/>
            <pc:sldMk cId="1060124265" sldId="272"/>
            <ac:spMk id="7" creationId="{50FFBED9-7302-31A9-A17F-A31F026C469E}"/>
          </ac:spMkLst>
        </pc:spChg>
        <pc:spChg chg="mod">
          <ac:chgData name="Dr. Fadi Makki" userId="S::fmakki@omsar.gov.lb::69bbafa4-c835-4629-8635-02d7502e31ec" providerId="AD" clId="Web-{67959A2A-F735-A9F1-FD4D-042B816F0D40}" dt="2025-05-30T03:03:07.966" v="354" actId="20577"/>
          <ac:spMkLst>
            <pc:docMk/>
            <pc:sldMk cId="1060124265" sldId="272"/>
            <ac:spMk id="10" creationId="{95FAE85B-DF08-41CC-BE98-42D9FAEBE7FE}"/>
          </ac:spMkLst>
        </pc:spChg>
        <pc:spChg chg="mod">
          <ac:chgData name="Dr. Fadi Makki" userId="S::fmakki@omsar.gov.lb::69bbafa4-c835-4629-8635-02d7502e31ec" providerId="AD" clId="Web-{67959A2A-F735-A9F1-FD4D-042B816F0D40}" dt="2025-05-30T05:06:03.720" v="386" actId="20577"/>
          <ac:spMkLst>
            <pc:docMk/>
            <pc:sldMk cId="1060124265" sldId="272"/>
            <ac:spMk id="11" creationId="{9688EA18-7D44-4E18-8012-B0F51EDFFDE5}"/>
          </ac:spMkLst>
        </pc:spChg>
        <pc:spChg chg="add del mod">
          <ac:chgData name="Dr. Fadi Makki" userId="S::fmakki@omsar.gov.lb::69bbafa4-c835-4629-8635-02d7502e31ec" providerId="AD" clId="Web-{67959A2A-F735-A9F1-FD4D-042B816F0D40}" dt="2025-05-30T02:59:36.677" v="219"/>
          <ac:spMkLst>
            <pc:docMk/>
            <pc:sldMk cId="1060124265" sldId="272"/>
            <ac:spMk id="14" creationId="{7FE81113-F2BB-BBD9-DEDE-6729ACB9178E}"/>
          </ac:spMkLst>
        </pc:spChg>
        <pc:spChg chg="mod">
          <ac:chgData name="Dr. Fadi Makki" userId="S::fmakki@omsar.gov.lb::69bbafa4-c835-4629-8635-02d7502e31ec" providerId="AD" clId="Web-{67959A2A-F735-A9F1-FD4D-042B816F0D40}" dt="2025-05-30T03:03:45.498" v="359" actId="14100"/>
          <ac:spMkLst>
            <pc:docMk/>
            <pc:sldMk cId="1060124265" sldId="272"/>
            <ac:spMk id="22" creationId="{7848EA09-910B-469A-7FB6-3E98B2222FF5}"/>
          </ac:spMkLst>
        </pc:spChg>
        <pc:spChg chg="mod">
          <ac:chgData name="Dr. Fadi Makki" userId="S::fmakki@omsar.gov.lb::69bbafa4-c835-4629-8635-02d7502e31ec" providerId="AD" clId="Web-{67959A2A-F735-A9F1-FD4D-042B816F0D40}" dt="2025-05-30T02:59:51.287" v="226" actId="20577"/>
          <ac:spMkLst>
            <pc:docMk/>
            <pc:sldMk cId="1060124265" sldId="272"/>
            <ac:spMk id="23" creationId="{9278D68A-D1E6-46CE-8549-73B76D06FB70}"/>
          </ac:spMkLst>
        </pc:spChg>
        <pc:picChg chg="del">
          <ac:chgData name="Dr. Fadi Makki" userId="S::fmakki@omsar.gov.lb::69bbafa4-c835-4629-8635-02d7502e31ec" providerId="AD" clId="Web-{67959A2A-F735-A9F1-FD4D-042B816F0D40}" dt="2025-05-30T02:58:42.910" v="200"/>
          <ac:picMkLst>
            <pc:docMk/>
            <pc:sldMk cId="1060124265" sldId="272"/>
            <ac:picMk id="4" creationId="{F18804C4-DEA9-9688-2CB2-727BF6A1800E}"/>
          </ac:picMkLst>
        </pc:picChg>
        <pc:picChg chg="mod">
          <ac:chgData name="Dr. Fadi Makki" userId="S::fmakki@omsar.gov.lb::69bbafa4-c835-4629-8635-02d7502e31ec" providerId="AD" clId="Web-{67959A2A-F735-A9F1-FD4D-042B816F0D40}" dt="2025-05-30T03:03:13.263" v="355" actId="1076"/>
          <ac:picMkLst>
            <pc:docMk/>
            <pc:sldMk cId="1060124265" sldId="272"/>
            <ac:picMk id="13" creationId="{3412DFDA-6FB2-13C7-99EA-DEE75DD298DE}"/>
          </ac:picMkLst>
        </pc:picChg>
        <pc:picChg chg="mod">
          <ac:chgData name="Dr. Fadi Makki" userId="S::fmakki@omsar.gov.lb::69bbafa4-c835-4629-8635-02d7502e31ec" providerId="AD" clId="Web-{67959A2A-F735-A9F1-FD4D-042B816F0D40}" dt="2025-05-30T03:03:21.201" v="356" actId="1076"/>
          <ac:picMkLst>
            <pc:docMk/>
            <pc:sldMk cId="1060124265" sldId="272"/>
            <ac:picMk id="30" creationId="{4ABF615D-C317-49A0-B325-9B56DC13AFE7}"/>
          </ac:picMkLst>
        </pc:picChg>
      </pc:sldChg>
      <pc:sldChg chg="modSp">
        <pc:chgData name="Dr. Fadi Makki" userId="S::fmakki@omsar.gov.lb::69bbafa4-c835-4629-8635-02d7502e31ec" providerId="AD" clId="Web-{67959A2A-F735-A9F1-FD4D-042B816F0D40}" dt="2025-05-30T05:07:01.472" v="417" actId="20577"/>
        <pc:sldMkLst>
          <pc:docMk/>
          <pc:sldMk cId="1938915605" sldId="2147474501"/>
        </pc:sldMkLst>
        <pc:spChg chg="mod">
          <ac:chgData name="Dr. Fadi Makki" userId="S::fmakki@omsar.gov.lb::69bbafa4-c835-4629-8635-02d7502e31ec" providerId="AD" clId="Web-{67959A2A-F735-A9F1-FD4D-042B816F0D40}" dt="2025-05-30T05:07:01.472" v="417" actId="20577"/>
          <ac:spMkLst>
            <pc:docMk/>
            <pc:sldMk cId="1938915605" sldId="2147474501"/>
            <ac:spMk id="23" creationId="{2E42F0B4-EB59-7633-7BE3-C63C3EDDF570}"/>
          </ac:spMkLst>
        </pc:spChg>
      </pc:sldChg>
      <pc:sldChg chg="delSp modSp">
        <pc:chgData name="Dr. Fadi Makki" userId="S::fmakki@omsar.gov.lb::69bbafa4-c835-4629-8635-02d7502e31ec" providerId="AD" clId="Web-{67959A2A-F735-A9F1-FD4D-042B816F0D40}" dt="2025-05-30T02:53:08.695" v="187" actId="14100"/>
        <pc:sldMkLst>
          <pc:docMk/>
          <pc:sldMk cId="4291098249" sldId="2147474524"/>
        </pc:sldMkLst>
        <pc:spChg chg="del">
          <ac:chgData name="Dr. Fadi Makki" userId="S::fmakki@omsar.gov.lb::69bbafa4-c835-4629-8635-02d7502e31ec" providerId="AD" clId="Web-{67959A2A-F735-A9F1-FD4D-042B816F0D40}" dt="2025-05-30T02:52:54.413" v="181"/>
          <ac:spMkLst>
            <pc:docMk/>
            <pc:sldMk cId="4291098249" sldId="2147474524"/>
            <ac:spMk id="4" creationId="{6B2D21A5-14ED-B02B-3931-7A140B8C29C6}"/>
          </ac:spMkLst>
        </pc:spChg>
        <pc:spChg chg="del">
          <ac:chgData name="Dr. Fadi Makki" userId="S::fmakki@omsar.gov.lb::69bbafa4-c835-4629-8635-02d7502e31ec" providerId="AD" clId="Web-{67959A2A-F735-A9F1-FD4D-042B816F0D40}" dt="2025-05-30T02:52:54.038" v="180"/>
          <ac:spMkLst>
            <pc:docMk/>
            <pc:sldMk cId="4291098249" sldId="2147474524"/>
            <ac:spMk id="5" creationId="{74F0D74A-AE4A-B32D-BCB8-D08F41B7175E}"/>
          </ac:spMkLst>
        </pc:spChg>
        <pc:spChg chg="del">
          <ac:chgData name="Dr. Fadi Makki" userId="S::fmakki@omsar.gov.lb::69bbafa4-c835-4629-8635-02d7502e31ec" providerId="AD" clId="Web-{67959A2A-F735-A9F1-FD4D-042B816F0D40}" dt="2025-05-30T02:52:53.679" v="179"/>
          <ac:spMkLst>
            <pc:docMk/>
            <pc:sldMk cId="4291098249" sldId="2147474524"/>
            <ac:spMk id="6" creationId="{D8E6562D-7E1F-0F32-C911-B99BF01CA92F}"/>
          </ac:spMkLst>
        </pc:spChg>
        <pc:spChg chg="del">
          <ac:chgData name="Dr. Fadi Makki" userId="S::fmakki@omsar.gov.lb::69bbafa4-c835-4629-8635-02d7502e31ec" providerId="AD" clId="Web-{67959A2A-F735-A9F1-FD4D-042B816F0D40}" dt="2025-05-30T02:52:55.460" v="184"/>
          <ac:spMkLst>
            <pc:docMk/>
            <pc:sldMk cId="4291098249" sldId="2147474524"/>
            <ac:spMk id="7" creationId="{E0F14D83-C3DB-873B-BA2B-281F35052CD9}"/>
          </ac:spMkLst>
        </pc:spChg>
        <pc:spChg chg="del">
          <ac:chgData name="Dr. Fadi Makki" userId="S::fmakki@omsar.gov.lb::69bbafa4-c835-4629-8635-02d7502e31ec" providerId="AD" clId="Web-{67959A2A-F735-A9F1-FD4D-042B816F0D40}" dt="2025-05-30T02:52:55.116" v="183"/>
          <ac:spMkLst>
            <pc:docMk/>
            <pc:sldMk cId="4291098249" sldId="2147474524"/>
            <ac:spMk id="8" creationId="{73E16647-C5D6-C041-CF10-21988F024D44}"/>
          </ac:spMkLst>
        </pc:spChg>
        <pc:spChg chg="del">
          <ac:chgData name="Dr. Fadi Makki" userId="S::fmakki@omsar.gov.lb::69bbafa4-c835-4629-8635-02d7502e31ec" providerId="AD" clId="Web-{67959A2A-F735-A9F1-FD4D-042B816F0D40}" dt="2025-05-30T02:52:53.273" v="178"/>
          <ac:spMkLst>
            <pc:docMk/>
            <pc:sldMk cId="4291098249" sldId="2147474524"/>
            <ac:spMk id="9" creationId="{507EE91B-BFD1-A160-21E2-EAB82371ED94}"/>
          </ac:spMkLst>
        </pc:spChg>
        <pc:spChg chg="del">
          <ac:chgData name="Dr. Fadi Makki" userId="S::fmakki@omsar.gov.lb::69bbafa4-c835-4629-8635-02d7502e31ec" providerId="AD" clId="Web-{67959A2A-F735-A9F1-FD4D-042B816F0D40}" dt="2025-05-30T02:52:52.898" v="177"/>
          <ac:spMkLst>
            <pc:docMk/>
            <pc:sldMk cId="4291098249" sldId="2147474524"/>
            <ac:spMk id="10" creationId="{46890265-5DF9-B39C-B007-7A2859F42B5E}"/>
          </ac:spMkLst>
        </pc:spChg>
        <pc:spChg chg="del">
          <ac:chgData name="Dr. Fadi Makki" userId="S::fmakki@omsar.gov.lb::69bbafa4-c835-4629-8635-02d7502e31ec" providerId="AD" clId="Web-{67959A2A-F735-A9F1-FD4D-042B816F0D40}" dt="2025-05-30T02:52:52.538" v="176"/>
          <ac:spMkLst>
            <pc:docMk/>
            <pc:sldMk cId="4291098249" sldId="2147474524"/>
            <ac:spMk id="12" creationId="{150EFB34-BE32-1F7E-2927-74F3F96A4136}"/>
          </ac:spMkLst>
        </pc:spChg>
        <pc:spChg chg="del">
          <ac:chgData name="Dr. Fadi Makki" userId="S::fmakki@omsar.gov.lb::69bbafa4-c835-4629-8635-02d7502e31ec" providerId="AD" clId="Web-{67959A2A-F735-A9F1-FD4D-042B816F0D40}" dt="2025-05-30T02:52:52.163" v="175"/>
          <ac:spMkLst>
            <pc:docMk/>
            <pc:sldMk cId="4291098249" sldId="2147474524"/>
            <ac:spMk id="13" creationId="{98AC62AE-A525-9180-3114-D1A49B0FD6C6}"/>
          </ac:spMkLst>
        </pc:spChg>
        <pc:spChg chg="del">
          <ac:chgData name="Dr. Fadi Makki" userId="S::fmakki@omsar.gov.lb::69bbafa4-c835-4629-8635-02d7502e31ec" providerId="AD" clId="Web-{67959A2A-F735-A9F1-FD4D-042B816F0D40}" dt="2025-05-30T02:52:51.788" v="174"/>
          <ac:spMkLst>
            <pc:docMk/>
            <pc:sldMk cId="4291098249" sldId="2147474524"/>
            <ac:spMk id="15" creationId="{7DC85804-B932-B1EA-641B-781D1A808AB8}"/>
          </ac:spMkLst>
        </pc:spChg>
        <pc:spChg chg="del">
          <ac:chgData name="Dr. Fadi Makki" userId="S::fmakki@omsar.gov.lb::69bbafa4-c835-4629-8635-02d7502e31ec" providerId="AD" clId="Web-{67959A2A-F735-A9F1-FD4D-042B816F0D40}" dt="2025-05-30T02:52:51.429" v="173"/>
          <ac:spMkLst>
            <pc:docMk/>
            <pc:sldMk cId="4291098249" sldId="2147474524"/>
            <ac:spMk id="16" creationId="{AEEE288B-B0F6-1040-11CF-A4CD4A848FAD}"/>
          </ac:spMkLst>
        </pc:spChg>
        <pc:spChg chg="del">
          <ac:chgData name="Dr. Fadi Makki" userId="S::fmakki@omsar.gov.lb::69bbafa4-c835-4629-8635-02d7502e31ec" providerId="AD" clId="Web-{67959A2A-F735-A9F1-FD4D-042B816F0D40}" dt="2025-05-30T02:52:54.757" v="182"/>
          <ac:spMkLst>
            <pc:docMk/>
            <pc:sldMk cId="4291098249" sldId="2147474524"/>
            <ac:spMk id="17" creationId="{26361D5E-4156-C283-BD2C-73B0A24C3C8E}"/>
          </ac:spMkLst>
        </pc:spChg>
        <pc:spChg chg="del">
          <ac:chgData name="Dr. Fadi Makki" userId="S::fmakki@omsar.gov.lb::69bbafa4-c835-4629-8635-02d7502e31ec" providerId="AD" clId="Web-{67959A2A-F735-A9F1-FD4D-042B816F0D40}" dt="2025-05-30T02:52:51.038" v="172"/>
          <ac:spMkLst>
            <pc:docMk/>
            <pc:sldMk cId="4291098249" sldId="2147474524"/>
            <ac:spMk id="18" creationId="{B92FC3D2-606B-D969-4693-21623278B252}"/>
          </ac:spMkLst>
        </pc:spChg>
        <pc:spChg chg="del">
          <ac:chgData name="Dr. Fadi Makki" userId="S::fmakki@omsar.gov.lb::69bbafa4-c835-4629-8635-02d7502e31ec" providerId="AD" clId="Web-{67959A2A-F735-A9F1-FD4D-042B816F0D40}" dt="2025-05-30T02:52:50.663" v="171"/>
          <ac:spMkLst>
            <pc:docMk/>
            <pc:sldMk cId="4291098249" sldId="2147474524"/>
            <ac:spMk id="19" creationId="{FAA7BBA2-CCDF-D429-6EB1-101487ABA067}"/>
          </ac:spMkLst>
        </pc:spChg>
        <pc:spChg chg="del">
          <ac:chgData name="Dr. Fadi Makki" userId="S::fmakki@omsar.gov.lb::69bbafa4-c835-4629-8635-02d7502e31ec" providerId="AD" clId="Web-{67959A2A-F735-A9F1-FD4D-042B816F0D40}" dt="2025-05-30T02:52:50.288" v="170"/>
          <ac:spMkLst>
            <pc:docMk/>
            <pc:sldMk cId="4291098249" sldId="2147474524"/>
            <ac:spMk id="21" creationId="{183FD15A-BDDF-53B7-7FC2-D828943A6611}"/>
          </ac:spMkLst>
        </pc:spChg>
        <pc:spChg chg="del">
          <ac:chgData name="Dr. Fadi Makki" userId="S::fmakki@omsar.gov.lb::69bbafa4-c835-4629-8635-02d7502e31ec" providerId="AD" clId="Web-{67959A2A-F735-A9F1-FD4D-042B816F0D40}" dt="2025-05-30T02:52:28.897" v="163"/>
          <ac:spMkLst>
            <pc:docMk/>
            <pc:sldMk cId="4291098249" sldId="2147474524"/>
            <ac:spMk id="22" creationId="{4FA1341A-9612-161A-BA47-79CBA1CD3A71}"/>
          </ac:spMkLst>
        </pc:spChg>
        <pc:spChg chg="del">
          <ac:chgData name="Dr. Fadi Makki" userId="S::fmakki@omsar.gov.lb::69bbafa4-c835-4629-8635-02d7502e31ec" providerId="AD" clId="Web-{67959A2A-F735-A9F1-FD4D-042B816F0D40}" dt="2025-05-30T02:52:28.459" v="162"/>
          <ac:spMkLst>
            <pc:docMk/>
            <pc:sldMk cId="4291098249" sldId="2147474524"/>
            <ac:spMk id="25" creationId="{D4628BA7-11FD-6229-A1A9-10DE8E6F803A}"/>
          </ac:spMkLst>
        </pc:spChg>
        <pc:spChg chg="del">
          <ac:chgData name="Dr. Fadi Makki" userId="S::fmakki@omsar.gov.lb::69bbafa4-c835-4629-8635-02d7502e31ec" providerId="AD" clId="Web-{67959A2A-F735-A9F1-FD4D-042B816F0D40}" dt="2025-05-30T02:52:27.990" v="161"/>
          <ac:spMkLst>
            <pc:docMk/>
            <pc:sldMk cId="4291098249" sldId="2147474524"/>
            <ac:spMk id="28" creationId="{FBF9A4BF-6273-206B-D7D0-E75BC2681178}"/>
          </ac:spMkLst>
        </pc:spChg>
        <pc:spChg chg="del">
          <ac:chgData name="Dr. Fadi Makki" userId="S::fmakki@omsar.gov.lb::69bbafa4-c835-4629-8635-02d7502e31ec" providerId="AD" clId="Web-{67959A2A-F735-A9F1-FD4D-042B816F0D40}" dt="2025-05-30T02:52:27.537" v="160"/>
          <ac:spMkLst>
            <pc:docMk/>
            <pc:sldMk cId="4291098249" sldId="2147474524"/>
            <ac:spMk id="31" creationId="{0D1F431A-3BD7-6402-7023-EE242976A403}"/>
          </ac:spMkLst>
        </pc:spChg>
        <pc:spChg chg="del">
          <ac:chgData name="Dr. Fadi Makki" userId="S::fmakki@omsar.gov.lb::69bbafa4-c835-4629-8635-02d7502e31ec" providerId="AD" clId="Web-{67959A2A-F735-A9F1-FD4D-042B816F0D40}" dt="2025-05-30T02:52:33.678" v="169"/>
          <ac:spMkLst>
            <pc:docMk/>
            <pc:sldMk cId="4291098249" sldId="2147474524"/>
            <ac:spMk id="43" creationId="{E4A2FB5A-7F61-AEAA-761F-94D433F0C001}"/>
          </ac:spMkLst>
        </pc:spChg>
        <pc:spChg chg="del">
          <ac:chgData name="Dr. Fadi Makki" userId="S::fmakki@omsar.gov.lb::69bbafa4-c835-4629-8635-02d7502e31ec" providerId="AD" clId="Web-{67959A2A-F735-A9F1-FD4D-042B816F0D40}" dt="2025-05-30T02:52:33.256" v="168"/>
          <ac:spMkLst>
            <pc:docMk/>
            <pc:sldMk cId="4291098249" sldId="2147474524"/>
            <ac:spMk id="128" creationId="{09EBECFD-4704-171C-8240-EBD122DC2C9F}"/>
          </ac:spMkLst>
        </pc:spChg>
        <pc:spChg chg="del">
          <ac:chgData name="Dr. Fadi Makki" userId="S::fmakki@omsar.gov.lb::69bbafa4-c835-4629-8635-02d7502e31ec" providerId="AD" clId="Web-{67959A2A-F735-A9F1-FD4D-042B816F0D40}" dt="2025-05-30T02:52:32.850" v="167"/>
          <ac:spMkLst>
            <pc:docMk/>
            <pc:sldMk cId="4291098249" sldId="2147474524"/>
            <ac:spMk id="133" creationId="{55C5A6AE-6089-6AD2-E865-A97C8F200CD2}"/>
          </ac:spMkLst>
        </pc:spChg>
        <pc:spChg chg="del">
          <ac:chgData name="Dr. Fadi Makki" userId="S::fmakki@omsar.gov.lb::69bbafa4-c835-4629-8635-02d7502e31ec" providerId="AD" clId="Web-{67959A2A-F735-A9F1-FD4D-042B816F0D40}" dt="2025-05-30T02:52:32.412" v="166"/>
          <ac:spMkLst>
            <pc:docMk/>
            <pc:sldMk cId="4291098249" sldId="2147474524"/>
            <ac:spMk id="138" creationId="{4F421421-2F7B-73F9-97F6-FC3BC16B6D1C}"/>
          </ac:spMkLst>
        </pc:spChg>
        <pc:spChg chg="del">
          <ac:chgData name="Dr. Fadi Makki" userId="S::fmakki@omsar.gov.lb::69bbafa4-c835-4629-8635-02d7502e31ec" providerId="AD" clId="Web-{67959A2A-F735-A9F1-FD4D-042B816F0D40}" dt="2025-05-30T02:52:31.991" v="165"/>
          <ac:spMkLst>
            <pc:docMk/>
            <pc:sldMk cId="4291098249" sldId="2147474524"/>
            <ac:spMk id="143" creationId="{BF8275CB-CEF3-1CE4-3B61-BDDF846FC7D4}"/>
          </ac:spMkLst>
        </pc:spChg>
        <pc:spChg chg="del">
          <ac:chgData name="Dr. Fadi Makki" userId="S::fmakki@omsar.gov.lb::69bbafa4-c835-4629-8635-02d7502e31ec" providerId="AD" clId="Web-{67959A2A-F735-A9F1-FD4D-042B816F0D40}" dt="2025-05-30T02:52:31.569" v="164"/>
          <ac:spMkLst>
            <pc:docMk/>
            <pc:sldMk cId="4291098249" sldId="2147474524"/>
            <ac:spMk id="148" creationId="{C38EE82B-4F00-AF32-4722-7F2527B87CD9}"/>
          </ac:spMkLst>
        </pc:spChg>
        <pc:spChg chg="del">
          <ac:chgData name="Dr. Fadi Makki" userId="S::fmakki@omsar.gov.lb::69bbafa4-c835-4629-8635-02d7502e31ec" providerId="AD" clId="Web-{67959A2A-F735-A9F1-FD4D-042B816F0D40}" dt="2025-05-30T02:52:27.084" v="159"/>
          <ac:spMkLst>
            <pc:docMk/>
            <pc:sldMk cId="4291098249" sldId="2147474524"/>
            <ac:spMk id="153" creationId="{AE1A695F-D085-D10C-1D85-0CAD8F687FF5}"/>
          </ac:spMkLst>
        </pc:spChg>
        <pc:spChg chg="del">
          <ac:chgData name="Dr. Fadi Makki" userId="S::fmakki@omsar.gov.lb::69bbafa4-c835-4629-8635-02d7502e31ec" providerId="AD" clId="Web-{67959A2A-F735-A9F1-FD4D-042B816F0D40}" dt="2025-05-30T02:52:26.631" v="158"/>
          <ac:spMkLst>
            <pc:docMk/>
            <pc:sldMk cId="4291098249" sldId="2147474524"/>
            <ac:spMk id="158" creationId="{E960B7CA-EEAE-56B6-D13D-9ECE63F60941}"/>
          </ac:spMkLst>
        </pc:spChg>
        <pc:spChg chg="del">
          <ac:chgData name="Dr. Fadi Makki" userId="S::fmakki@omsar.gov.lb::69bbafa4-c835-4629-8635-02d7502e31ec" providerId="AD" clId="Web-{67959A2A-F735-A9F1-FD4D-042B816F0D40}" dt="2025-05-30T02:52:26.194" v="157"/>
          <ac:spMkLst>
            <pc:docMk/>
            <pc:sldMk cId="4291098249" sldId="2147474524"/>
            <ac:spMk id="163" creationId="{1183B037-3ADD-0FDE-0846-2F964F066492}"/>
          </ac:spMkLst>
        </pc:spChg>
        <pc:spChg chg="del">
          <ac:chgData name="Dr. Fadi Makki" userId="S::fmakki@omsar.gov.lb::69bbafa4-c835-4629-8635-02d7502e31ec" providerId="AD" clId="Web-{67959A2A-F735-A9F1-FD4D-042B816F0D40}" dt="2025-05-30T02:52:25.709" v="156"/>
          <ac:spMkLst>
            <pc:docMk/>
            <pc:sldMk cId="4291098249" sldId="2147474524"/>
            <ac:spMk id="168" creationId="{24BBD994-B0B6-4922-50DA-94761B1D04A2}"/>
          </ac:spMkLst>
        </pc:spChg>
        <pc:spChg chg="del">
          <ac:chgData name="Dr. Fadi Makki" userId="S::fmakki@omsar.gov.lb::69bbafa4-c835-4629-8635-02d7502e31ec" providerId="AD" clId="Web-{67959A2A-F735-A9F1-FD4D-042B816F0D40}" dt="2025-05-30T02:52:25.209" v="155"/>
          <ac:spMkLst>
            <pc:docMk/>
            <pc:sldMk cId="4291098249" sldId="2147474524"/>
            <ac:spMk id="173" creationId="{325C6F2B-E745-3512-7E5E-55DFB41F239A}"/>
          </ac:spMkLst>
        </pc:spChg>
        <pc:spChg chg="del">
          <ac:chgData name="Dr. Fadi Makki" userId="S::fmakki@omsar.gov.lb::69bbafa4-c835-4629-8635-02d7502e31ec" providerId="AD" clId="Web-{67959A2A-F735-A9F1-FD4D-042B816F0D40}" dt="2025-05-30T02:52:24.709" v="154"/>
          <ac:spMkLst>
            <pc:docMk/>
            <pc:sldMk cId="4291098249" sldId="2147474524"/>
            <ac:spMk id="180" creationId="{346EC93E-2ED6-A6C4-2D49-36D0CD9813FB}"/>
          </ac:spMkLst>
        </pc:spChg>
        <pc:spChg chg="del">
          <ac:chgData name="Dr. Fadi Makki" userId="S::fmakki@omsar.gov.lb::69bbafa4-c835-4629-8635-02d7502e31ec" providerId="AD" clId="Web-{67959A2A-F735-A9F1-FD4D-042B816F0D40}" dt="2025-05-30T02:52:23.990" v="153"/>
          <ac:spMkLst>
            <pc:docMk/>
            <pc:sldMk cId="4291098249" sldId="2147474524"/>
            <ac:spMk id="182" creationId="{843D8448-FDBF-16D8-37FE-C309A2DA157D}"/>
          </ac:spMkLst>
        </pc:spChg>
        <pc:spChg chg="del">
          <ac:chgData name="Dr. Fadi Makki" userId="S::fmakki@omsar.gov.lb::69bbafa4-c835-4629-8635-02d7502e31ec" providerId="AD" clId="Web-{67959A2A-F735-A9F1-FD4D-042B816F0D40}" dt="2025-05-30T02:52:23.506" v="152"/>
          <ac:spMkLst>
            <pc:docMk/>
            <pc:sldMk cId="4291098249" sldId="2147474524"/>
            <ac:spMk id="184" creationId="{1ACC9310-53FC-1854-33DC-149EB824B576}"/>
          </ac:spMkLst>
        </pc:spChg>
        <pc:spChg chg="del">
          <ac:chgData name="Dr. Fadi Makki" userId="S::fmakki@omsar.gov.lb::69bbafa4-c835-4629-8635-02d7502e31ec" providerId="AD" clId="Web-{67959A2A-F735-A9F1-FD4D-042B816F0D40}" dt="2025-05-30T02:52:23.006" v="151"/>
          <ac:spMkLst>
            <pc:docMk/>
            <pc:sldMk cId="4291098249" sldId="2147474524"/>
            <ac:spMk id="186" creationId="{C06C4F89-1B12-5B4A-2219-E88107CA4053}"/>
          </ac:spMkLst>
        </pc:spChg>
        <pc:spChg chg="del">
          <ac:chgData name="Dr. Fadi Makki" userId="S::fmakki@omsar.gov.lb::69bbafa4-c835-4629-8635-02d7502e31ec" providerId="AD" clId="Web-{67959A2A-F735-A9F1-FD4D-042B816F0D40}" dt="2025-05-30T02:52:22.537" v="150"/>
          <ac:spMkLst>
            <pc:docMk/>
            <pc:sldMk cId="4291098249" sldId="2147474524"/>
            <ac:spMk id="189" creationId="{635900AD-7CB1-7E01-D514-9A316EEA0684}"/>
          </ac:spMkLst>
        </pc:spChg>
        <pc:spChg chg="del">
          <ac:chgData name="Dr. Fadi Makki" userId="S::fmakki@omsar.gov.lb::69bbafa4-c835-4629-8635-02d7502e31ec" providerId="AD" clId="Web-{67959A2A-F735-A9F1-FD4D-042B816F0D40}" dt="2025-05-30T02:52:22.022" v="149"/>
          <ac:spMkLst>
            <pc:docMk/>
            <pc:sldMk cId="4291098249" sldId="2147474524"/>
            <ac:spMk id="192" creationId="{B1EFD89D-7C48-E746-35DE-4CDAE56639CB}"/>
          </ac:spMkLst>
        </pc:spChg>
        <pc:spChg chg="mod">
          <ac:chgData name="Dr. Fadi Makki" userId="S::fmakki@omsar.gov.lb::69bbafa4-c835-4629-8635-02d7502e31ec" providerId="AD" clId="Web-{67959A2A-F735-A9F1-FD4D-042B816F0D40}" dt="2025-05-30T02:53:07.992" v="185" actId="14100"/>
          <ac:spMkLst>
            <pc:docMk/>
            <pc:sldMk cId="4291098249" sldId="2147474524"/>
            <ac:spMk id="200" creationId="{CEB495F9-56D8-6784-7FCC-228223E1C93F}"/>
          </ac:spMkLst>
        </pc:spChg>
        <pc:spChg chg="mod">
          <ac:chgData name="Dr. Fadi Makki" userId="S::fmakki@omsar.gov.lb::69bbafa4-c835-4629-8635-02d7502e31ec" providerId="AD" clId="Web-{67959A2A-F735-A9F1-FD4D-042B816F0D40}" dt="2025-05-30T02:53:08.336" v="186" actId="14100"/>
          <ac:spMkLst>
            <pc:docMk/>
            <pc:sldMk cId="4291098249" sldId="2147474524"/>
            <ac:spMk id="201" creationId="{E4913D2D-CF7B-67ED-DD6A-0C551E0382B5}"/>
          </ac:spMkLst>
        </pc:spChg>
        <pc:spChg chg="mod">
          <ac:chgData name="Dr. Fadi Makki" userId="S::fmakki@omsar.gov.lb::69bbafa4-c835-4629-8635-02d7502e31ec" providerId="AD" clId="Web-{67959A2A-F735-A9F1-FD4D-042B816F0D40}" dt="2025-05-30T02:53:08.695" v="187" actId="14100"/>
          <ac:spMkLst>
            <pc:docMk/>
            <pc:sldMk cId="4291098249" sldId="2147474524"/>
            <ac:spMk id="202" creationId="{118664FC-96CE-4755-E01C-6896E59F7170}"/>
          </ac:spMkLst>
        </pc:spChg>
      </pc:sldChg>
      <pc:sldChg chg="delSp modSp">
        <pc:chgData name="Dr. Fadi Makki" userId="S::fmakki@omsar.gov.lb::69bbafa4-c835-4629-8635-02d7502e31ec" providerId="AD" clId="Web-{67959A2A-F735-A9F1-FD4D-042B816F0D40}" dt="2025-05-30T05:12:22.890" v="549" actId="20577"/>
        <pc:sldMkLst>
          <pc:docMk/>
          <pc:sldMk cId="805024979" sldId="2147474526"/>
        </pc:sldMkLst>
        <pc:spChg chg="mod">
          <ac:chgData name="Dr. Fadi Makki" userId="S::fmakki@omsar.gov.lb::69bbafa4-c835-4629-8635-02d7502e31ec" providerId="AD" clId="Web-{67959A2A-F735-A9F1-FD4D-042B816F0D40}" dt="2025-05-30T05:12:22.890" v="549" actId="20577"/>
          <ac:spMkLst>
            <pc:docMk/>
            <pc:sldMk cId="805024979" sldId="2147474526"/>
            <ac:spMk id="18" creationId="{CB754D56-7969-A485-4974-0B2027E75B80}"/>
          </ac:spMkLst>
        </pc:spChg>
        <pc:spChg chg="mod">
          <ac:chgData name="Dr. Fadi Makki" userId="S::fmakki@omsar.gov.lb::69bbafa4-c835-4629-8635-02d7502e31ec" providerId="AD" clId="Web-{67959A2A-F735-A9F1-FD4D-042B816F0D40}" dt="2025-05-30T05:11:42.373" v="535" actId="14100"/>
          <ac:spMkLst>
            <pc:docMk/>
            <pc:sldMk cId="805024979" sldId="2147474526"/>
            <ac:spMk id="21" creationId="{97A357CA-879F-4FBC-94A8-913FA9C54971}"/>
          </ac:spMkLst>
        </pc:spChg>
        <pc:spChg chg="mod">
          <ac:chgData name="Dr. Fadi Makki" userId="S::fmakki@omsar.gov.lb::69bbafa4-c835-4629-8635-02d7502e31ec" providerId="AD" clId="Web-{67959A2A-F735-A9F1-FD4D-042B816F0D40}" dt="2025-05-30T05:11:47.389" v="536" actId="1076"/>
          <ac:spMkLst>
            <pc:docMk/>
            <pc:sldMk cId="805024979" sldId="2147474526"/>
            <ac:spMk id="23" creationId="{BE804788-579E-4FE5-A377-37A21C39D0A9}"/>
          </ac:spMkLst>
        </pc:spChg>
        <pc:spChg chg="del mod">
          <ac:chgData name="Dr. Fadi Makki" userId="S::fmakki@omsar.gov.lb::69bbafa4-c835-4629-8635-02d7502e31ec" providerId="AD" clId="Web-{67959A2A-F735-A9F1-FD4D-042B816F0D40}" dt="2025-05-30T05:11:59.108" v="541"/>
          <ac:spMkLst>
            <pc:docMk/>
            <pc:sldMk cId="805024979" sldId="2147474526"/>
            <ac:spMk id="25" creationId="{EE3BEFD8-92D8-4F83-8C5D-EB2FE07E5080}"/>
          </ac:spMkLst>
        </pc:spChg>
        <pc:spChg chg="del mod">
          <ac:chgData name="Dr. Fadi Makki" userId="S::fmakki@omsar.gov.lb::69bbafa4-c835-4629-8635-02d7502e31ec" providerId="AD" clId="Web-{67959A2A-F735-A9F1-FD4D-042B816F0D40}" dt="2025-05-30T05:12:01.639" v="542"/>
          <ac:spMkLst>
            <pc:docMk/>
            <pc:sldMk cId="805024979" sldId="2147474526"/>
            <ac:spMk id="26" creationId="{844BD899-BD4C-4841-B29D-373CC036EBD1}"/>
          </ac:spMkLst>
        </pc:spChg>
        <pc:spChg chg="del">
          <ac:chgData name="Dr. Fadi Makki" userId="S::fmakki@omsar.gov.lb::69bbafa4-c835-4629-8635-02d7502e31ec" providerId="AD" clId="Web-{67959A2A-F735-A9F1-FD4D-042B816F0D40}" dt="2025-05-30T05:12:04.702" v="544"/>
          <ac:spMkLst>
            <pc:docMk/>
            <pc:sldMk cId="805024979" sldId="2147474526"/>
            <ac:spMk id="28" creationId="{08E2F346-BEAD-4875-B3D9-94EA676C70E2}"/>
          </ac:spMkLst>
        </pc:spChg>
        <pc:spChg chg="del">
          <ac:chgData name="Dr. Fadi Makki" userId="S::fmakki@omsar.gov.lb::69bbafa4-c835-4629-8635-02d7502e31ec" providerId="AD" clId="Web-{67959A2A-F735-A9F1-FD4D-042B816F0D40}" dt="2025-05-30T05:12:03.452" v="543"/>
          <ac:spMkLst>
            <pc:docMk/>
            <pc:sldMk cId="805024979" sldId="2147474526"/>
            <ac:spMk id="29" creationId="{617FABA6-B34A-47A4-B851-318BE27DF687}"/>
          </ac:spMkLst>
        </pc:spChg>
        <pc:spChg chg="del">
          <ac:chgData name="Dr. Fadi Makki" userId="S::fmakki@omsar.gov.lb::69bbafa4-c835-4629-8635-02d7502e31ec" providerId="AD" clId="Web-{67959A2A-F735-A9F1-FD4D-042B816F0D40}" dt="2025-05-30T05:12:05.874" v="545"/>
          <ac:spMkLst>
            <pc:docMk/>
            <pc:sldMk cId="805024979" sldId="2147474526"/>
            <ac:spMk id="30" creationId="{1F27244C-F1B2-4C49-8AE4-09F3193D7CBF}"/>
          </ac:spMkLst>
        </pc:spChg>
        <pc:picChg chg="mod">
          <ac:chgData name="Dr. Fadi Makki" userId="S::fmakki@omsar.gov.lb::69bbafa4-c835-4629-8635-02d7502e31ec" providerId="AD" clId="Web-{67959A2A-F735-A9F1-FD4D-042B816F0D40}" dt="2025-05-30T05:12:13.827" v="546" actId="1076"/>
          <ac:picMkLst>
            <pc:docMk/>
            <pc:sldMk cId="805024979" sldId="2147474526"/>
            <ac:picMk id="10" creationId="{60D8AE03-E202-41CE-924F-8EE2A36269B3}"/>
          </ac:picMkLst>
        </pc:picChg>
      </pc:sldChg>
      <pc:sldChg chg="modSp">
        <pc:chgData name="Dr. Fadi Makki" userId="S::fmakki@omsar.gov.lb::69bbafa4-c835-4629-8635-02d7502e31ec" providerId="AD" clId="Web-{67959A2A-F735-A9F1-FD4D-042B816F0D40}" dt="2025-05-30T05:06:36.815" v="413" actId="20577"/>
        <pc:sldMkLst>
          <pc:docMk/>
          <pc:sldMk cId="3812480696" sldId="2147474527"/>
        </pc:sldMkLst>
        <pc:spChg chg="mod">
          <ac:chgData name="Dr. Fadi Makki" userId="S::fmakki@omsar.gov.lb::69bbafa4-c835-4629-8635-02d7502e31ec" providerId="AD" clId="Web-{67959A2A-F735-A9F1-FD4D-042B816F0D40}" dt="2025-05-30T05:06:36.815" v="413" actId="20577"/>
          <ac:spMkLst>
            <pc:docMk/>
            <pc:sldMk cId="3812480696" sldId="2147474527"/>
            <ac:spMk id="7" creationId="{92E3D85A-3B38-3638-658B-F2CADDA5C2A6}"/>
          </ac:spMkLst>
        </pc:spChg>
      </pc:sldChg>
      <pc:sldChg chg="modSp">
        <pc:chgData name="Dr. Fadi Makki" userId="S::fmakki@omsar.gov.lb::69bbafa4-c835-4629-8635-02d7502e31ec" providerId="AD" clId="Web-{67959A2A-F735-A9F1-FD4D-042B816F0D40}" dt="2025-05-30T05:07:24.488" v="424" actId="20577"/>
        <pc:sldMkLst>
          <pc:docMk/>
          <pc:sldMk cId="3925250572" sldId="2147474528"/>
        </pc:sldMkLst>
        <pc:spChg chg="mod">
          <ac:chgData name="Dr. Fadi Makki" userId="S::fmakki@omsar.gov.lb::69bbafa4-c835-4629-8635-02d7502e31ec" providerId="AD" clId="Web-{67959A2A-F735-A9F1-FD4D-042B816F0D40}" dt="2025-05-30T05:07:24.488" v="424" actId="20577"/>
          <ac:spMkLst>
            <pc:docMk/>
            <pc:sldMk cId="3925250572" sldId="2147474528"/>
            <ac:spMk id="21" creationId="{4FEB70BB-A2D1-7E31-5FDC-EACBF95C7663}"/>
          </ac:spMkLst>
        </pc:spChg>
      </pc:sldChg>
      <pc:sldChg chg="modSp">
        <pc:chgData name="Dr. Fadi Makki" userId="S::fmakki@omsar.gov.lb::69bbafa4-c835-4629-8635-02d7502e31ec" providerId="AD" clId="Web-{67959A2A-F735-A9F1-FD4D-042B816F0D40}" dt="2025-05-30T05:08:46.351" v="447" actId="20577"/>
        <pc:sldMkLst>
          <pc:docMk/>
          <pc:sldMk cId="495924088" sldId="2147474531"/>
        </pc:sldMkLst>
        <pc:spChg chg="mod">
          <ac:chgData name="Dr. Fadi Makki" userId="S::fmakki@omsar.gov.lb::69bbafa4-c835-4629-8635-02d7502e31ec" providerId="AD" clId="Web-{67959A2A-F735-A9F1-FD4D-042B816F0D40}" dt="2025-05-30T05:08:46.351" v="447" actId="20577"/>
          <ac:spMkLst>
            <pc:docMk/>
            <pc:sldMk cId="495924088" sldId="2147474531"/>
            <ac:spMk id="115" creationId="{BB7AF6E5-4D44-29C8-C599-6FA7E9BB95AF}"/>
          </ac:spMkLst>
        </pc:spChg>
      </pc:sldChg>
      <pc:sldChg chg="delSp modSp">
        <pc:chgData name="Dr. Fadi Makki" userId="S::fmakki@omsar.gov.lb::69bbafa4-c835-4629-8635-02d7502e31ec" providerId="AD" clId="Web-{67959A2A-F735-A9F1-FD4D-042B816F0D40}" dt="2025-05-30T05:09:17.258" v="468" actId="20577"/>
        <pc:sldMkLst>
          <pc:docMk/>
          <pc:sldMk cId="4064780987" sldId="2147474532"/>
        </pc:sldMkLst>
        <pc:spChg chg="del mod">
          <ac:chgData name="Dr. Fadi Makki" userId="S::fmakki@omsar.gov.lb::69bbafa4-c835-4629-8635-02d7502e31ec" providerId="AD" clId="Web-{67959A2A-F735-A9F1-FD4D-042B816F0D40}" dt="2025-05-30T03:05:34.612" v="378"/>
          <ac:spMkLst>
            <pc:docMk/>
            <pc:sldMk cId="4064780987" sldId="2147474532"/>
            <ac:spMk id="2" creationId="{13D6F631-41FD-ABE8-8C91-1F175ABE39B5}"/>
          </ac:spMkLst>
        </pc:spChg>
        <pc:spChg chg="mod">
          <ac:chgData name="Dr. Fadi Makki" userId="S::fmakki@omsar.gov.lb::69bbafa4-c835-4629-8635-02d7502e31ec" providerId="AD" clId="Web-{67959A2A-F735-A9F1-FD4D-042B816F0D40}" dt="2025-05-30T05:09:17.258" v="468" actId="20577"/>
          <ac:spMkLst>
            <pc:docMk/>
            <pc:sldMk cId="4064780987" sldId="2147474532"/>
            <ac:spMk id="3" creationId="{41ACE3E0-6542-7F47-C06D-3471F6A91B6C}"/>
          </ac:spMkLst>
        </pc:spChg>
        <pc:spChg chg="del">
          <ac:chgData name="Dr. Fadi Makki" userId="S::fmakki@omsar.gov.lb::69bbafa4-c835-4629-8635-02d7502e31ec" providerId="AD" clId="Web-{67959A2A-F735-A9F1-FD4D-042B816F0D40}" dt="2025-05-30T03:05:40.456" v="379"/>
          <ac:spMkLst>
            <pc:docMk/>
            <pc:sldMk cId="4064780987" sldId="2147474532"/>
            <ac:spMk id="4" creationId="{A3F1A9E9-EB75-008C-D7C5-5F21E61EC1BB}"/>
          </ac:spMkLst>
        </pc:spChg>
        <pc:spChg chg="mod">
          <ac:chgData name="Dr. Fadi Makki" userId="S::fmakki@omsar.gov.lb::69bbafa4-c835-4629-8635-02d7502e31ec" providerId="AD" clId="Web-{67959A2A-F735-A9F1-FD4D-042B816F0D40}" dt="2025-05-30T03:05:11.642" v="376" actId="20577"/>
          <ac:spMkLst>
            <pc:docMk/>
            <pc:sldMk cId="4064780987" sldId="2147474532"/>
            <ac:spMk id="24" creationId="{93AA2402-9B99-7A4F-C324-E8BEBBAE4D24}"/>
          </ac:spMkLst>
        </pc:spChg>
      </pc:sldChg>
      <pc:sldChg chg="modSp">
        <pc:chgData name="Dr. Fadi Makki" userId="S::fmakki@omsar.gov.lb::69bbafa4-c835-4629-8635-02d7502e31ec" providerId="AD" clId="Web-{67959A2A-F735-A9F1-FD4D-042B816F0D40}" dt="2025-05-30T03:09:59.402" v="383" actId="20577"/>
        <pc:sldMkLst>
          <pc:docMk/>
          <pc:sldMk cId="479355310" sldId="2147474533"/>
        </pc:sldMkLst>
        <pc:spChg chg="mod">
          <ac:chgData name="Dr. Fadi Makki" userId="S::fmakki@omsar.gov.lb::69bbafa4-c835-4629-8635-02d7502e31ec" providerId="AD" clId="Web-{67959A2A-F735-A9F1-FD4D-042B816F0D40}" dt="2025-05-30T03:09:59.402" v="383" actId="20577"/>
          <ac:spMkLst>
            <pc:docMk/>
            <pc:sldMk cId="479355310" sldId="2147474533"/>
            <ac:spMk id="98" creationId="{7D397CE4-A201-94BC-5DEA-26886DB722CE}"/>
          </ac:spMkLst>
        </pc:spChg>
      </pc:sldChg>
    </pc:docChg>
  </pc:docChgLst>
  <pc:docChgLst>
    <pc:chgData name="Hend El Khatib" userId="S::hkhatib@omsar.gov.lb::297092b9-bfd9-47de-accf-6f020b7416e8" providerId="AD" clId="Web-{89311D20-BDC4-0ED4-0626-B4B4479EF8AE}"/>
    <pc:docChg chg="modSld">
      <pc:chgData name="Hend El Khatib" userId="S::hkhatib@omsar.gov.lb::297092b9-bfd9-47de-accf-6f020b7416e8" providerId="AD" clId="Web-{89311D20-BDC4-0ED4-0626-B4B4479EF8AE}" dt="2025-05-29T14:37:46.153" v="5" actId="20577"/>
      <pc:docMkLst>
        <pc:docMk/>
      </pc:docMkLst>
      <pc:sldChg chg="modSp">
        <pc:chgData name="Hend El Khatib" userId="S::hkhatib@omsar.gov.lb::297092b9-bfd9-47de-accf-6f020b7416e8" providerId="AD" clId="Web-{89311D20-BDC4-0ED4-0626-B4B4479EF8AE}" dt="2025-05-29T14:37:46.153" v="5" actId="20577"/>
        <pc:sldMkLst>
          <pc:docMk/>
          <pc:sldMk cId="4137553609" sldId="256"/>
        </pc:sldMkLst>
        <pc:spChg chg="mod">
          <ac:chgData name="Hend El Khatib" userId="S::hkhatib@omsar.gov.lb::297092b9-bfd9-47de-accf-6f020b7416e8" providerId="AD" clId="Web-{89311D20-BDC4-0ED4-0626-B4B4479EF8AE}" dt="2025-05-29T14:37:46.153" v="5" actId="20577"/>
          <ac:spMkLst>
            <pc:docMk/>
            <pc:sldMk cId="4137553609" sldId="256"/>
            <ac:spMk id="6" creationId="{773E400E-4844-09FA-0B2F-3AA9B7257E73}"/>
          </ac:spMkLst>
        </pc:spChg>
      </pc:sldChg>
    </pc:docChg>
  </pc:docChgLst>
  <pc:docChgLst>
    <pc:chgData name="Ahmad Moallem" userId="S::amoallem@omsar.gov.lb::a6fcd2ee-07b7-47bc-9514-8cb48d5bceb7" providerId="AD" clId="Web-{30542E58-D6D1-9DD7-5AF7-EC0BF7F49C74}"/>
    <pc:docChg chg="modSld">
      <pc:chgData name="Ahmad Moallem" userId="S::amoallem@omsar.gov.lb::a6fcd2ee-07b7-47bc-9514-8cb48d5bceb7" providerId="AD" clId="Web-{30542E58-D6D1-9DD7-5AF7-EC0BF7F49C74}" dt="2025-05-29T18:18:28.523" v="440" actId="20577"/>
      <pc:docMkLst>
        <pc:docMk/>
      </pc:docMkLst>
      <pc:sldChg chg="modSp">
        <pc:chgData name="Ahmad Moallem" userId="S::amoallem@omsar.gov.lb::a6fcd2ee-07b7-47bc-9514-8cb48d5bceb7" providerId="AD" clId="Web-{30542E58-D6D1-9DD7-5AF7-EC0BF7F49C74}" dt="2025-05-29T13:53:06.937" v="189" actId="20577"/>
        <pc:sldMkLst>
          <pc:docMk/>
          <pc:sldMk cId="3702872948" sldId="260"/>
        </pc:sldMkLst>
        <pc:spChg chg="mod">
          <ac:chgData name="Ahmad Moallem" userId="S::amoallem@omsar.gov.lb::a6fcd2ee-07b7-47bc-9514-8cb48d5bceb7" providerId="AD" clId="Web-{30542E58-D6D1-9DD7-5AF7-EC0BF7F49C74}" dt="2025-05-29T13:53:06.937" v="189" actId="20577"/>
          <ac:spMkLst>
            <pc:docMk/>
            <pc:sldMk cId="3702872948" sldId="260"/>
            <ac:spMk id="35" creationId="{CDE82B8C-5F3D-4F96-8B72-41BE3896EC0E}"/>
          </ac:spMkLst>
        </pc:spChg>
      </pc:sldChg>
      <pc:sldChg chg="modSp">
        <pc:chgData name="Ahmad Moallem" userId="S::amoallem@omsar.gov.lb::a6fcd2ee-07b7-47bc-9514-8cb48d5bceb7" providerId="AD" clId="Web-{30542E58-D6D1-9DD7-5AF7-EC0BF7F49C74}" dt="2025-05-29T15:02:42.879" v="266" actId="20577"/>
        <pc:sldMkLst>
          <pc:docMk/>
          <pc:sldMk cId="3030234220" sldId="262"/>
        </pc:sldMkLst>
        <pc:spChg chg="mod">
          <ac:chgData name="Ahmad Moallem" userId="S::amoallem@omsar.gov.lb::a6fcd2ee-07b7-47bc-9514-8cb48d5bceb7" providerId="AD" clId="Web-{30542E58-D6D1-9DD7-5AF7-EC0BF7F49C74}" dt="2025-05-29T13:46:38.249" v="137" actId="20577"/>
          <ac:spMkLst>
            <pc:docMk/>
            <pc:sldMk cId="3030234220" sldId="262"/>
            <ac:spMk id="16" creationId="{4EA93AB2-5272-4B23-AEC8-60E327A59384}"/>
          </ac:spMkLst>
        </pc:spChg>
        <pc:spChg chg="mod">
          <ac:chgData name="Ahmad Moallem" userId="S::amoallem@omsar.gov.lb::a6fcd2ee-07b7-47bc-9514-8cb48d5bceb7" providerId="AD" clId="Web-{30542E58-D6D1-9DD7-5AF7-EC0BF7F49C74}" dt="2025-05-29T13:48:13.581" v="158" actId="20577"/>
          <ac:spMkLst>
            <pc:docMk/>
            <pc:sldMk cId="3030234220" sldId="262"/>
            <ac:spMk id="18" creationId="{709FB0D7-14C9-4E72-B4F6-82F4A14D82B5}"/>
          </ac:spMkLst>
        </pc:spChg>
        <pc:spChg chg="mod">
          <ac:chgData name="Ahmad Moallem" userId="S::amoallem@omsar.gov.lb::a6fcd2ee-07b7-47bc-9514-8cb48d5bceb7" providerId="AD" clId="Web-{30542E58-D6D1-9DD7-5AF7-EC0BF7F49C74}" dt="2025-05-29T13:44:16.681" v="114" actId="20577"/>
          <ac:spMkLst>
            <pc:docMk/>
            <pc:sldMk cId="3030234220" sldId="262"/>
            <ac:spMk id="55" creationId="{D63E4E85-598C-4BC8-80B1-258E65E8DDBD}"/>
          </ac:spMkLst>
        </pc:spChg>
        <pc:spChg chg="mod">
          <ac:chgData name="Ahmad Moallem" userId="S::amoallem@omsar.gov.lb::a6fcd2ee-07b7-47bc-9514-8cb48d5bceb7" providerId="AD" clId="Web-{30542E58-D6D1-9DD7-5AF7-EC0BF7F49C74}" dt="2025-05-29T13:47:17.188" v="156" actId="20577"/>
          <ac:spMkLst>
            <pc:docMk/>
            <pc:sldMk cId="3030234220" sldId="262"/>
            <ac:spMk id="83" creationId="{966A4E0C-CE2D-436B-801C-007FF7E4C807}"/>
          </ac:spMkLst>
        </pc:spChg>
        <pc:spChg chg="mod">
          <ac:chgData name="Ahmad Moallem" userId="S::amoallem@omsar.gov.lb::a6fcd2ee-07b7-47bc-9514-8cb48d5bceb7" providerId="AD" clId="Web-{30542E58-D6D1-9DD7-5AF7-EC0BF7F49C74}" dt="2025-05-29T15:02:42.879" v="266" actId="20577"/>
          <ac:spMkLst>
            <pc:docMk/>
            <pc:sldMk cId="3030234220" sldId="262"/>
            <ac:spMk id="88" creationId="{78DC721E-D525-443C-9CD4-267987DFD8E5}"/>
          </ac:spMkLst>
        </pc:spChg>
      </pc:sldChg>
      <pc:sldChg chg="modSp">
        <pc:chgData name="Ahmad Moallem" userId="S::amoallem@omsar.gov.lb::a6fcd2ee-07b7-47bc-9514-8cb48d5bceb7" providerId="AD" clId="Web-{30542E58-D6D1-9DD7-5AF7-EC0BF7F49C74}" dt="2025-05-29T13:41:08.142" v="53" actId="20577"/>
        <pc:sldMkLst>
          <pc:docMk/>
          <pc:sldMk cId="3555339269" sldId="269"/>
        </pc:sldMkLst>
        <pc:spChg chg="mod">
          <ac:chgData name="Ahmad Moallem" userId="S::amoallem@omsar.gov.lb::a6fcd2ee-07b7-47bc-9514-8cb48d5bceb7" providerId="AD" clId="Web-{30542E58-D6D1-9DD7-5AF7-EC0BF7F49C74}" dt="2025-05-29T13:39:49.373" v="12" actId="20577"/>
          <ac:spMkLst>
            <pc:docMk/>
            <pc:sldMk cId="3555339269" sldId="269"/>
            <ac:spMk id="109" creationId="{59B20C2D-B1C1-CF60-B9B9-1CB2EF2AD5FC}"/>
          </ac:spMkLst>
        </pc:spChg>
        <pc:spChg chg="mod">
          <ac:chgData name="Ahmad Moallem" userId="S::amoallem@omsar.gov.lb::a6fcd2ee-07b7-47bc-9514-8cb48d5bceb7" providerId="AD" clId="Web-{30542E58-D6D1-9DD7-5AF7-EC0BF7F49C74}" dt="2025-05-29T13:41:08.142" v="53" actId="20577"/>
          <ac:spMkLst>
            <pc:docMk/>
            <pc:sldMk cId="3555339269" sldId="269"/>
            <ac:spMk id="369" creationId="{281FB573-CB41-DDDB-4583-05717DA76F3C}"/>
          </ac:spMkLst>
        </pc:spChg>
      </pc:sldChg>
      <pc:sldChg chg="modSp">
        <pc:chgData name="Ahmad Moallem" userId="S::amoallem@omsar.gov.lb::a6fcd2ee-07b7-47bc-9514-8cb48d5bceb7" providerId="AD" clId="Web-{30542E58-D6D1-9DD7-5AF7-EC0BF7F49C74}" dt="2025-05-29T13:55:07.113" v="190" actId="20577"/>
        <pc:sldMkLst>
          <pc:docMk/>
          <pc:sldMk cId="1060124265" sldId="272"/>
        </pc:sldMkLst>
        <pc:spChg chg="mod">
          <ac:chgData name="Ahmad Moallem" userId="S::amoallem@omsar.gov.lb::a6fcd2ee-07b7-47bc-9514-8cb48d5bceb7" providerId="AD" clId="Web-{30542E58-D6D1-9DD7-5AF7-EC0BF7F49C74}" dt="2025-05-29T13:55:07.113" v="190" actId="20577"/>
          <ac:spMkLst>
            <pc:docMk/>
            <pc:sldMk cId="1060124265" sldId="272"/>
            <ac:spMk id="3" creationId="{347207A7-B2D4-6D3F-246D-A40D9249C84A}"/>
          </ac:spMkLst>
        </pc:spChg>
      </pc:sldChg>
      <pc:sldChg chg="addSp modSp">
        <pc:chgData name="Ahmad Moallem" userId="S::amoallem@omsar.gov.lb::a6fcd2ee-07b7-47bc-9514-8cb48d5bceb7" providerId="AD" clId="Web-{30542E58-D6D1-9DD7-5AF7-EC0BF7F49C74}" dt="2025-05-29T15:22:35.939" v="398" actId="1076"/>
        <pc:sldMkLst>
          <pc:docMk/>
          <pc:sldMk cId="1938915605" sldId="2147474501"/>
        </pc:sldMkLst>
        <pc:spChg chg="add mod">
          <ac:chgData name="Ahmad Moallem" userId="S::amoallem@omsar.gov.lb::a6fcd2ee-07b7-47bc-9514-8cb48d5bceb7" providerId="AD" clId="Web-{30542E58-D6D1-9DD7-5AF7-EC0BF7F49C74}" dt="2025-05-29T15:14:58.422" v="335" actId="1076"/>
          <ac:spMkLst>
            <pc:docMk/>
            <pc:sldMk cId="1938915605" sldId="2147474501"/>
            <ac:spMk id="4" creationId="{A384DF7B-B828-222F-E852-14173C464837}"/>
          </ac:spMkLst>
        </pc:spChg>
        <pc:spChg chg="add mod">
          <ac:chgData name="Ahmad Moallem" userId="S::amoallem@omsar.gov.lb::a6fcd2ee-07b7-47bc-9514-8cb48d5bceb7" providerId="AD" clId="Web-{30542E58-D6D1-9DD7-5AF7-EC0BF7F49C74}" dt="2025-05-29T15:19:16.791" v="385" actId="20577"/>
          <ac:spMkLst>
            <pc:docMk/>
            <pc:sldMk cId="1938915605" sldId="2147474501"/>
            <ac:spMk id="5" creationId="{7271F22B-5FD3-D195-0172-E4DCC38E1AF8}"/>
          </ac:spMkLst>
        </pc:spChg>
        <pc:spChg chg="add mod">
          <ac:chgData name="Ahmad Moallem" userId="S::amoallem@omsar.gov.lb::a6fcd2ee-07b7-47bc-9514-8cb48d5bceb7" providerId="AD" clId="Web-{30542E58-D6D1-9DD7-5AF7-EC0BF7F49C74}" dt="2025-05-29T15:19:08.353" v="384" actId="20577"/>
          <ac:spMkLst>
            <pc:docMk/>
            <pc:sldMk cId="1938915605" sldId="2147474501"/>
            <ac:spMk id="6" creationId="{BCC8F9CC-1681-6AB1-3219-0C7F6413B022}"/>
          </ac:spMkLst>
        </pc:spChg>
        <pc:spChg chg="add mod">
          <ac:chgData name="Ahmad Moallem" userId="S::amoallem@omsar.gov.lb::a6fcd2ee-07b7-47bc-9514-8cb48d5bceb7" providerId="AD" clId="Web-{30542E58-D6D1-9DD7-5AF7-EC0BF7F49C74}" dt="2025-05-29T15:22:35.939" v="398" actId="1076"/>
          <ac:spMkLst>
            <pc:docMk/>
            <pc:sldMk cId="1938915605" sldId="2147474501"/>
            <ac:spMk id="7" creationId="{7D560ECF-9646-040E-2834-02544D41EC95}"/>
          </ac:spMkLst>
        </pc:spChg>
        <pc:spChg chg="add mod">
          <ac:chgData name="Ahmad Moallem" userId="S::amoallem@omsar.gov.lb::a6fcd2ee-07b7-47bc-9514-8cb48d5bceb7" providerId="AD" clId="Web-{30542E58-D6D1-9DD7-5AF7-EC0BF7F49C74}" dt="2025-05-29T15:22:29.360" v="397" actId="1076"/>
          <ac:spMkLst>
            <pc:docMk/>
            <pc:sldMk cId="1938915605" sldId="2147474501"/>
            <ac:spMk id="15" creationId="{BCC8F9CC-1681-6AB1-3219-0C7F6413B022}"/>
          </ac:spMkLst>
        </pc:spChg>
        <pc:spChg chg="add mod">
          <ac:chgData name="Ahmad Moallem" userId="S::amoallem@omsar.gov.lb::a6fcd2ee-07b7-47bc-9514-8cb48d5bceb7" providerId="AD" clId="Web-{30542E58-D6D1-9DD7-5AF7-EC0BF7F49C74}" dt="2025-05-29T15:22:24.657" v="396" actId="1076"/>
          <ac:spMkLst>
            <pc:docMk/>
            <pc:sldMk cId="1938915605" sldId="2147474501"/>
            <ac:spMk id="16" creationId="{11DA841D-B690-70A7-FF24-1B65D9024EB2}"/>
          </ac:spMkLst>
        </pc:spChg>
        <pc:spChg chg="add mod">
          <ac:chgData name="Ahmad Moallem" userId="S::amoallem@omsar.gov.lb::a6fcd2ee-07b7-47bc-9514-8cb48d5bceb7" providerId="AD" clId="Web-{30542E58-D6D1-9DD7-5AF7-EC0BF7F49C74}" dt="2025-05-29T15:22:20.610" v="395" actId="1076"/>
          <ac:spMkLst>
            <pc:docMk/>
            <pc:sldMk cId="1938915605" sldId="2147474501"/>
            <ac:spMk id="25" creationId="{CBFF1BAC-778C-74F8-550D-41FFDD080B6E}"/>
          </ac:spMkLst>
        </pc:spChg>
        <pc:picChg chg="mod modCrop">
          <ac:chgData name="Ahmad Moallem" userId="S::amoallem@omsar.gov.lb::a6fcd2ee-07b7-47bc-9514-8cb48d5bceb7" providerId="AD" clId="Web-{30542E58-D6D1-9DD7-5AF7-EC0BF7F49C74}" dt="2025-05-29T15:12:05.416" v="276"/>
          <ac:picMkLst>
            <pc:docMk/>
            <pc:sldMk cId="1938915605" sldId="2147474501"/>
            <ac:picMk id="2063" creationId="{530F2569-313B-4199-9C05-397F674EED13}"/>
          </ac:picMkLst>
        </pc:picChg>
      </pc:sldChg>
      <pc:sldChg chg="modSp">
        <pc:chgData name="Ahmad Moallem" userId="S::amoallem@omsar.gov.lb::a6fcd2ee-07b7-47bc-9514-8cb48d5bceb7" providerId="AD" clId="Web-{30542E58-D6D1-9DD7-5AF7-EC0BF7F49C74}" dt="2025-05-29T17:48:13.126" v="403" actId="20577"/>
        <pc:sldMkLst>
          <pc:docMk/>
          <pc:sldMk cId="1591733170" sldId="2147474508"/>
        </pc:sldMkLst>
        <pc:spChg chg="mod">
          <ac:chgData name="Ahmad Moallem" userId="S::amoallem@omsar.gov.lb::a6fcd2ee-07b7-47bc-9514-8cb48d5bceb7" providerId="AD" clId="Web-{30542E58-D6D1-9DD7-5AF7-EC0BF7F49C74}" dt="2025-05-29T17:48:13.126" v="403" actId="20577"/>
          <ac:spMkLst>
            <pc:docMk/>
            <pc:sldMk cId="1591733170" sldId="2147474508"/>
            <ac:spMk id="41" creationId="{0C2D93EA-F845-F9B4-ABD3-38FD8892C1A7}"/>
          </ac:spMkLst>
        </pc:spChg>
      </pc:sldChg>
      <pc:sldChg chg="modSp">
        <pc:chgData name="Ahmad Moallem" userId="S::amoallem@omsar.gov.lb::a6fcd2ee-07b7-47bc-9514-8cb48d5bceb7" providerId="AD" clId="Web-{30542E58-D6D1-9DD7-5AF7-EC0BF7F49C74}" dt="2025-05-29T13:49:47.179" v="179" actId="20577"/>
        <pc:sldMkLst>
          <pc:docMk/>
          <pc:sldMk cId="4291098249" sldId="2147474524"/>
        </pc:sldMkLst>
        <pc:spChg chg="mod">
          <ac:chgData name="Ahmad Moallem" userId="S::amoallem@omsar.gov.lb::a6fcd2ee-07b7-47bc-9514-8cb48d5bceb7" providerId="AD" clId="Web-{30542E58-D6D1-9DD7-5AF7-EC0BF7F49C74}" dt="2025-05-29T13:49:47.179" v="179" actId="20577"/>
          <ac:spMkLst>
            <pc:docMk/>
            <pc:sldMk cId="4291098249" sldId="2147474524"/>
            <ac:spMk id="29" creationId="{714EADD3-44FE-1C40-64D8-1A9F69718AE5}"/>
          </ac:spMkLst>
        </pc:spChg>
      </pc:sldChg>
      <pc:sldChg chg="modSp">
        <pc:chgData name="Ahmad Moallem" userId="S::amoallem@omsar.gov.lb::a6fcd2ee-07b7-47bc-9514-8cb48d5bceb7" providerId="AD" clId="Web-{30542E58-D6D1-9DD7-5AF7-EC0BF7F49C74}" dt="2025-05-29T13:49:05.583" v="165" actId="20577"/>
        <pc:sldMkLst>
          <pc:docMk/>
          <pc:sldMk cId="1553605332" sldId="2147474525"/>
        </pc:sldMkLst>
        <pc:spChg chg="mod">
          <ac:chgData name="Ahmad Moallem" userId="S::amoallem@omsar.gov.lb::a6fcd2ee-07b7-47bc-9514-8cb48d5bceb7" providerId="AD" clId="Web-{30542E58-D6D1-9DD7-5AF7-EC0BF7F49C74}" dt="2025-05-29T13:48:41.910" v="160" actId="20577"/>
          <ac:spMkLst>
            <pc:docMk/>
            <pc:sldMk cId="1553605332" sldId="2147474525"/>
            <ac:spMk id="5" creationId="{3CF4C362-C4C6-1903-1954-57DBE378F377}"/>
          </ac:spMkLst>
        </pc:spChg>
        <pc:spChg chg="mod">
          <ac:chgData name="Ahmad Moallem" userId="S::amoallem@omsar.gov.lb::a6fcd2ee-07b7-47bc-9514-8cb48d5bceb7" providerId="AD" clId="Web-{30542E58-D6D1-9DD7-5AF7-EC0BF7F49C74}" dt="2025-05-29T13:49:05.583" v="165" actId="20577"/>
          <ac:spMkLst>
            <pc:docMk/>
            <pc:sldMk cId="1553605332" sldId="2147474525"/>
            <ac:spMk id="7" creationId="{92E3D85A-3B38-3638-658B-F2CADDA5C2A6}"/>
          </ac:spMkLst>
        </pc:spChg>
        <pc:spChg chg="mod">
          <ac:chgData name="Ahmad Moallem" userId="S::amoallem@omsar.gov.lb::a6fcd2ee-07b7-47bc-9514-8cb48d5bceb7" providerId="AD" clId="Web-{30542E58-D6D1-9DD7-5AF7-EC0BF7F49C74}" dt="2025-05-29T13:48:47.973" v="161" actId="20577"/>
          <ac:spMkLst>
            <pc:docMk/>
            <pc:sldMk cId="1553605332" sldId="2147474525"/>
            <ac:spMk id="9" creationId="{4489D157-DBA2-5A54-BB68-0FBA9A9A5E9A}"/>
          </ac:spMkLst>
        </pc:spChg>
      </pc:sldChg>
      <pc:sldChg chg="modSp">
        <pc:chgData name="Ahmad Moallem" userId="S::amoallem@omsar.gov.lb::a6fcd2ee-07b7-47bc-9514-8cb48d5bceb7" providerId="AD" clId="Web-{30542E58-D6D1-9DD7-5AF7-EC0BF7F49C74}" dt="2025-05-29T17:49:45.492" v="433" actId="20577"/>
        <pc:sldMkLst>
          <pc:docMk/>
          <pc:sldMk cId="479355310" sldId="2147474533"/>
        </pc:sldMkLst>
        <pc:spChg chg="mod">
          <ac:chgData name="Ahmad Moallem" userId="S::amoallem@omsar.gov.lb::a6fcd2ee-07b7-47bc-9514-8cb48d5bceb7" providerId="AD" clId="Web-{30542E58-D6D1-9DD7-5AF7-EC0BF7F49C74}" dt="2025-05-29T17:49:45.492" v="433" actId="20577"/>
          <ac:spMkLst>
            <pc:docMk/>
            <pc:sldMk cId="479355310" sldId="2147474533"/>
            <ac:spMk id="98" creationId="{7D397CE4-A201-94BC-5DEA-26886DB722CE}"/>
          </ac:spMkLst>
        </pc:spChg>
      </pc:sldChg>
      <pc:sldChg chg="modSp">
        <pc:chgData name="Ahmad Moallem" userId="S::amoallem@omsar.gov.lb::a6fcd2ee-07b7-47bc-9514-8cb48d5bceb7" providerId="AD" clId="Web-{30542E58-D6D1-9DD7-5AF7-EC0BF7F49C74}" dt="2025-05-29T18:18:28.523" v="440" actId="20577"/>
        <pc:sldMkLst>
          <pc:docMk/>
          <pc:sldMk cId="3752770569" sldId="2147483642"/>
        </pc:sldMkLst>
        <pc:spChg chg="mod">
          <ac:chgData name="Ahmad Moallem" userId="S::amoallem@omsar.gov.lb::a6fcd2ee-07b7-47bc-9514-8cb48d5bceb7" providerId="AD" clId="Web-{30542E58-D6D1-9DD7-5AF7-EC0BF7F49C74}" dt="2025-05-29T18:18:28.523" v="440" actId="20577"/>
          <ac:spMkLst>
            <pc:docMk/>
            <pc:sldMk cId="3752770569" sldId="2147483642"/>
            <ac:spMk id="28" creationId="{15216AA9-B6B6-04F0-8B54-B257C15FEBAD}"/>
          </ac:spMkLst>
        </pc:spChg>
      </pc:sldChg>
    </pc:docChg>
  </pc:docChgLst>
  <pc:docChgLst>
    <pc:chgData name="Hend El Khatib" userId="S::hkhatib@omsar.gov.lb::297092b9-bfd9-47de-accf-6f020b7416e8" providerId="AD" clId="Web-{94C662A8-6CB4-FE57-484E-20CE4E39A578}"/>
    <pc:docChg chg="modSld">
      <pc:chgData name="Hend El Khatib" userId="S::hkhatib@omsar.gov.lb::297092b9-bfd9-47de-accf-6f020b7416e8" providerId="AD" clId="Web-{94C662A8-6CB4-FE57-484E-20CE4E39A578}" dt="2025-05-29T19:37:54.338" v="23" actId="14100"/>
      <pc:docMkLst>
        <pc:docMk/>
      </pc:docMkLst>
      <pc:sldChg chg="modSp">
        <pc:chgData name="Hend El Khatib" userId="S::hkhatib@omsar.gov.lb::297092b9-bfd9-47de-accf-6f020b7416e8" providerId="AD" clId="Web-{94C662A8-6CB4-FE57-484E-20CE4E39A578}" dt="2025-05-29T19:37:09.788" v="20" actId="20577"/>
        <pc:sldMkLst>
          <pc:docMk/>
          <pc:sldMk cId="1060124265" sldId="272"/>
        </pc:sldMkLst>
        <pc:spChg chg="mod">
          <ac:chgData name="Hend El Khatib" userId="S::hkhatib@omsar.gov.lb::297092b9-bfd9-47de-accf-6f020b7416e8" providerId="AD" clId="Web-{94C662A8-6CB4-FE57-484E-20CE4E39A578}" dt="2025-05-29T19:37:09.788" v="20" actId="20577"/>
          <ac:spMkLst>
            <pc:docMk/>
            <pc:sldMk cId="1060124265" sldId="272"/>
            <ac:spMk id="3" creationId="{347207A7-B2D4-6D3F-246D-A40D9249C84A}"/>
          </ac:spMkLst>
        </pc:spChg>
        <pc:spChg chg="mod">
          <ac:chgData name="Hend El Khatib" userId="S::hkhatib@omsar.gov.lb::297092b9-bfd9-47de-accf-6f020b7416e8" providerId="AD" clId="Web-{94C662A8-6CB4-FE57-484E-20CE4E39A578}" dt="2025-05-29T19:36:59.381" v="17" actId="14100"/>
          <ac:spMkLst>
            <pc:docMk/>
            <pc:sldMk cId="1060124265" sldId="272"/>
            <ac:spMk id="10" creationId="{95FAE85B-DF08-41CC-BE98-42D9FAEBE7FE}"/>
          </ac:spMkLst>
        </pc:spChg>
      </pc:sldChg>
      <pc:sldChg chg="modSp">
        <pc:chgData name="Hend El Khatib" userId="S::hkhatib@omsar.gov.lb::297092b9-bfd9-47de-accf-6f020b7416e8" providerId="AD" clId="Web-{94C662A8-6CB4-FE57-484E-20CE4E39A578}" dt="2025-05-29T19:37:54.338" v="23" actId="14100"/>
        <pc:sldMkLst>
          <pc:docMk/>
          <pc:sldMk cId="3925250572" sldId="2147474528"/>
        </pc:sldMkLst>
        <pc:picChg chg="mod">
          <ac:chgData name="Hend El Khatib" userId="S::hkhatib@omsar.gov.lb::297092b9-bfd9-47de-accf-6f020b7416e8" providerId="AD" clId="Web-{94C662A8-6CB4-FE57-484E-20CE4E39A578}" dt="2025-05-29T19:37:54.338" v="23" actId="14100"/>
          <ac:picMkLst>
            <pc:docMk/>
            <pc:sldMk cId="3925250572" sldId="2147474528"/>
            <ac:picMk id="2" creationId="{919D3142-6D79-9BD1-B6B5-83A134E43E4A}"/>
          </ac:picMkLst>
        </pc:picChg>
      </pc:sldChg>
    </pc:docChg>
  </pc:docChgLst>
  <pc:docChgLst>
    <pc:chgData name="Hend El Khatib" userId="S::hkhatib@omsar.gov.lb::297092b9-bfd9-47de-accf-6f020b7416e8" providerId="AD" clId="Web-{C400F7CB-E7CA-E2E7-7254-06B86796885B}"/>
    <pc:docChg chg="addSld delSld modSld">
      <pc:chgData name="Hend El Khatib" userId="S::hkhatib@omsar.gov.lb::297092b9-bfd9-47de-accf-6f020b7416e8" providerId="AD" clId="Web-{C400F7CB-E7CA-E2E7-7254-06B86796885B}" dt="2025-05-29T19:23:28.264" v="1730" actId="1076"/>
      <pc:docMkLst>
        <pc:docMk/>
      </pc:docMkLst>
      <pc:sldChg chg="add del">
        <pc:chgData name="Hend El Khatib" userId="S::hkhatib@omsar.gov.lb::297092b9-bfd9-47de-accf-6f020b7416e8" providerId="AD" clId="Web-{C400F7CB-E7CA-E2E7-7254-06B86796885B}" dt="2025-05-29T19:17:21.114" v="1704"/>
        <pc:sldMkLst>
          <pc:docMk/>
          <pc:sldMk cId="1310950831" sldId="257"/>
        </pc:sldMkLst>
      </pc:sldChg>
      <pc:sldChg chg="modSp">
        <pc:chgData name="Hend El Khatib" userId="S::hkhatib@omsar.gov.lb::297092b9-bfd9-47de-accf-6f020b7416e8" providerId="AD" clId="Web-{C400F7CB-E7CA-E2E7-7254-06B86796885B}" dt="2025-05-29T19:05:41.003" v="1700" actId="20577"/>
        <pc:sldMkLst>
          <pc:docMk/>
          <pc:sldMk cId="3702872948" sldId="260"/>
        </pc:sldMkLst>
        <pc:spChg chg="mod">
          <ac:chgData name="Hend El Khatib" userId="S::hkhatib@omsar.gov.lb::297092b9-bfd9-47de-accf-6f020b7416e8" providerId="AD" clId="Web-{C400F7CB-E7CA-E2E7-7254-06B86796885B}" dt="2025-05-29T17:17:41.295" v="129" actId="20577"/>
          <ac:spMkLst>
            <pc:docMk/>
            <pc:sldMk cId="3702872948" sldId="260"/>
            <ac:spMk id="3" creationId="{19BCD50A-D609-4AA8-93A8-2D336B5FB3D6}"/>
          </ac:spMkLst>
        </pc:spChg>
        <pc:spChg chg="mod">
          <ac:chgData name="Hend El Khatib" userId="S::hkhatib@omsar.gov.lb::297092b9-bfd9-47de-accf-6f020b7416e8" providerId="AD" clId="Web-{C400F7CB-E7CA-E2E7-7254-06B86796885B}" dt="2025-05-29T17:18:20.360" v="148" actId="20577"/>
          <ac:spMkLst>
            <pc:docMk/>
            <pc:sldMk cId="3702872948" sldId="260"/>
            <ac:spMk id="10" creationId="{0273209B-482C-4238-A36F-2AB45F2D1F70}"/>
          </ac:spMkLst>
        </pc:spChg>
        <pc:spChg chg="mod">
          <ac:chgData name="Hend El Khatib" userId="S::hkhatib@omsar.gov.lb::297092b9-bfd9-47de-accf-6f020b7416e8" providerId="AD" clId="Web-{C400F7CB-E7CA-E2E7-7254-06B86796885B}" dt="2025-05-29T19:04:12.763" v="1638"/>
          <ac:spMkLst>
            <pc:docMk/>
            <pc:sldMk cId="3702872948" sldId="260"/>
            <ac:spMk id="13" creationId="{7DA4C803-938C-4C65-A874-41DE34E61A07}"/>
          </ac:spMkLst>
        </pc:spChg>
        <pc:spChg chg="mod">
          <ac:chgData name="Hend El Khatib" userId="S::hkhatib@omsar.gov.lb::297092b9-bfd9-47de-accf-6f020b7416e8" providerId="AD" clId="Web-{C400F7CB-E7CA-E2E7-7254-06B86796885B}" dt="2025-05-29T19:04:27.561" v="1640" actId="20577"/>
          <ac:spMkLst>
            <pc:docMk/>
            <pc:sldMk cId="3702872948" sldId="260"/>
            <ac:spMk id="14" creationId="{B0FE60E9-F20E-40E9-88D3-266EBA4B8FA1}"/>
          </ac:spMkLst>
        </pc:spChg>
        <pc:spChg chg="mod">
          <ac:chgData name="Hend El Khatib" userId="S::hkhatib@omsar.gov.lb::297092b9-bfd9-47de-accf-6f020b7416e8" providerId="AD" clId="Web-{C400F7CB-E7CA-E2E7-7254-06B86796885B}" dt="2025-05-29T19:04:19.216" v="1639" actId="20577"/>
          <ac:spMkLst>
            <pc:docMk/>
            <pc:sldMk cId="3702872948" sldId="260"/>
            <ac:spMk id="15" creationId="{2B2BB1DE-1D0B-423D-AF34-0F375381355C}"/>
          </ac:spMkLst>
        </pc:spChg>
        <pc:spChg chg="mod">
          <ac:chgData name="Hend El Khatib" userId="S::hkhatib@omsar.gov.lb::297092b9-bfd9-47de-accf-6f020b7416e8" providerId="AD" clId="Web-{C400F7CB-E7CA-E2E7-7254-06B86796885B}" dt="2025-05-29T17:20:21.524" v="207" actId="20577"/>
          <ac:spMkLst>
            <pc:docMk/>
            <pc:sldMk cId="3702872948" sldId="260"/>
            <ac:spMk id="20" creationId="{DD3DA9AF-4F93-4C69-8949-47A21E8B2F72}"/>
          </ac:spMkLst>
        </pc:spChg>
        <pc:spChg chg="mod">
          <ac:chgData name="Hend El Khatib" userId="S::hkhatib@omsar.gov.lb::297092b9-bfd9-47de-accf-6f020b7416e8" providerId="AD" clId="Web-{C400F7CB-E7CA-E2E7-7254-06B86796885B}" dt="2025-05-29T19:04:37.858" v="1642" actId="20577"/>
          <ac:spMkLst>
            <pc:docMk/>
            <pc:sldMk cId="3702872948" sldId="260"/>
            <ac:spMk id="21" creationId="{7000ED35-C219-489C-950E-79917F679D91}"/>
          </ac:spMkLst>
        </pc:spChg>
        <pc:spChg chg="mod">
          <ac:chgData name="Hend El Khatib" userId="S::hkhatib@omsar.gov.lb::297092b9-bfd9-47de-accf-6f020b7416e8" providerId="AD" clId="Web-{C400F7CB-E7CA-E2E7-7254-06B86796885B}" dt="2025-05-29T19:05:41.003" v="1700" actId="20577"/>
          <ac:spMkLst>
            <pc:docMk/>
            <pc:sldMk cId="3702872948" sldId="260"/>
            <ac:spMk id="35" creationId="{CDE82B8C-5F3D-4F96-8B72-41BE3896EC0E}"/>
          </ac:spMkLst>
        </pc:spChg>
      </pc:sldChg>
      <pc:sldChg chg="addSp delSp modSp">
        <pc:chgData name="Hend El Khatib" userId="S::hkhatib@omsar.gov.lb::297092b9-bfd9-47de-accf-6f020b7416e8" providerId="AD" clId="Web-{C400F7CB-E7CA-E2E7-7254-06B86796885B}" dt="2025-05-29T17:50:45.165" v="453" actId="14100"/>
        <pc:sldMkLst>
          <pc:docMk/>
          <pc:sldMk cId="3030234220" sldId="262"/>
        </pc:sldMkLst>
        <pc:spChg chg="add del mod">
          <ac:chgData name="Hend El Khatib" userId="S::hkhatib@omsar.gov.lb::297092b9-bfd9-47de-accf-6f020b7416e8" providerId="AD" clId="Web-{C400F7CB-E7CA-E2E7-7254-06B86796885B}" dt="2025-05-29T17:49:56.521" v="442"/>
          <ac:spMkLst>
            <pc:docMk/>
            <pc:sldMk cId="3030234220" sldId="262"/>
            <ac:spMk id="3" creationId="{AF57399F-5451-4FE2-A3B2-CAA5F3B01BD9}"/>
          </ac:spMkLst>
        </pc:spChg>
        <pc:spChg chg="add mod">
          <ac:chgData name="Hend El Khatib" userId="S::hkhatib@omsar.gov.lb::297092b9-bfd9-47de-accf-6f020b7416e8" providerId="AD" clId="Web-{C400F7CB-E7CA-E2E7-7254-06B86796885B}" dt="2025-05-29T17:50:45.165" v="453" actId="14100"/>
          <ac:spMkLst>
            <pc:docMk/>
            <pc:sldMk cId="3030234220" sldId="262"/>
            <ac:spMk id="7" creationId="{D6FC5A2E-7E16-1505-96D5-A6D894DD6270}"/>
          </ac:spMkLst>
        </pc:spChg>
        <pc:spChg chg="mod">
          <ac:chgData name="Hend El Khatib" userId="S::hkhatib@omsar.gov.lb::297092b9-bfd9-47de-accf-6f020b7416e8" providerId="AD" clId="Web-{C400F7CB-E7CA-E2E7-7254-06B86796885B}" dt="2025-05-29T17:50:04.818" v="444"/>
          <ac:spMkLst>
            <pc:docMk/>
            <pc:sldMk cId="3030234220" sldId="262"/>
            <ac:spMk id="10" creationId="{C0464561-F0F3-452D-90BC-FB8A2AB833B2}"/>
          </ac:spMkLst>
        </pc:spChg>
        <pc:spChg chg="add del">
          <ac:chgData name="Hend El Khatib" userId="S::hkhatib@omsar.gov.lb::297092b9-bfd9-47de-accf-6f020b7416e8" providerId="AD" clId="Web-{C400F7CB-E7CA-E2E7-7254-06B86796885B}" dt="2025-05-29T17:36:48.264" v="260"/>
          <ac:spMkLst>
            <pc:docMk/>
            <pc:sldMk cId="3030234220" sldId="262"/>
            <ac:spMk id="14" creationId="{1ADBBDAC-6569-438C-8F50-FED56B19D676}"/>
          </ac:spMkLst>
        </pc:spChg>
        <pc:spChg chg="mod">
          <ac:chgData name="Hend El Khatib" userId="S::hkhatib@omsar.gov.lb::297092b9-bfd9-47de-accf-6f020b7416e8" providerId="AD" clId="Web-{C400F7CB-E7CA-E2E7-7254-06B86796885B}" dt="2025-05-29T17:47:49.746" v="414" actId="20577"/>
          <ac:spMkLst>
            <pc:docMk/>
            <pc:sldMk cId="3030234220" sldId="262"/>
            <ac:spMk id="15" creationId="{8221E218-952A-4DC5-896B-C08F13B8BEFC}"/>
          </ac:spMkLst>
        </pc:spChg>
        <pc:spChg chg="mod">
          <ac:chgData name="Hend El Khatib" userId="S::hkhatib@omsar.gov.lb::297092b9-bfd9-47de-accf-6f020b7416e8" providerId="AD" clId="Web-{C400F7CB-E7CA-E2E7-7254-06B86796885B}" dt="2025-05-29T17:44:02.746" v="368" actId="20577"/>
          <ac:spMkLst>
            <pc:docMk/>
            <pc:sldMk cId="3030234220" sldId="262"/>
            <ac:spMk id="16" creationId="{4EA93AB2-5272-4B23-AEC8-60E327A59384}"/>
          </ac:spMkLst>
        </pc:spChg>
        <pc:spChg chg="mod">
          <ac:chgData name="Hend El Khatib" userId="S::hkhatib@omsar.gov.lb::297092b9-bfd9-47de-accf-6f020b7416e8" providerId="AD" clId="Web-{C400F7CB-E7CA-E2E7-7254-06B86796885B}" dt="2025-05-29T17:46:14.005" v="388" actId="20577"/>
          <ac:spMkLst>
            <pc:docMk/>
            <pc:sldMk cId="3030234220" sldId="262"/>
            <ac:spMk id="18" creationId="{709FB0D7-14C9-4E72-B4F6-82F4A14D82B5}"/>
          </ac:spMkLst>
        </pc:spChg>
        <pc:spChg chg="mod">
          <ac:chgData name="Hend El Khatib" userId="S::hkhatib@omsar.gov.lb::297092b9-bfd9-47de-accf-6f020b7416e8" providerId="AD" clId="Web-{C400F7CB-E7CA-E2E7-7254-06B86796885B}" dt="2025-05-29T17:47:03.478" v="407" actId="14100"/>
          <ac:spMkLst>
            <pc:docMk/>
            <pc:sldMk cId="3030234220" sldId="262"/>
            <ac:spMk id="60" creationId="{91243D15-0309-49C3-95C1-F73654F6B927}"/>
          </ac:spMkLst>
        </pc:spChg>
        <pc:spChg chg="mod">
          <ac:chgData name="Hend El Khatib" userId="S::hkhatib@omsar.gov.lb::297092b9-bfd9-47de-accf-6f020b7416e8" providerId="AD" clId="Web-{C400F7CB-E7CA-E2E7-7254-06B86796885B}" dt="2025-05-29T17:40:23.825" v="308" actId="20577"/>
          <ac:spMkLst>
            <pc:docMk/>
            <pc:sldMk cId="3030234220" sldId="262"/>
            <ac:spMk id="83" creationId="{966A4E0C-CE2D-436B-801C-007FF7E4C807}"/>
          </ac:spMkLst>
        </pc:spChg>
        <pc:spChg chg="mod">
          <ac:chgData name="Hend El Khatib" userId="S::hkhatib@omsar.gov.lb::297092b9-bfd9-47de-accf-6f020b7416e8" providerId="AD" clId="Web-{C400F7CB-E7CA-E2E7-7254-06B86796885B}" dt="2025-05-29T17:47:15.119" v="409" actId="20577"/>
          <ac:spMkLst>
            <pc:docMk/>
            <pc:sldMk cId="3030234220" sldId="262"/>
            <ac:spMk id="88" creationId="{78DC721E-D525-443C-9CD4-267987DFD8E5}"/>
          </ac:spMkLst>
        </pc:spChg>
        <pc:spChg chg="add del">
          <ac:chgData name="Hend El Khatib" userId="S::hkhatib@omsar.gov.lb::297092b9-bfd9-47de-accf-6f020b7416e8" providerId="AD" clId="Web-{C400F7CB-E7CA-E2E7-7254-06B86796885B}" dt="2025-05-29T17:36:49.232" v="261"/>
          <ac:spMkLst>
            <pc:docMk/>
            <pc:sldMk cId="3030234220" sldId="262"/>
            <ac:spMk id="92" creationId="{638AA064-A4FD-45F0-AE5F-385C9E332A7C}"/>
          </ac:spMkLst>
        </pc:spChg>
        <pc:picChg chg="add del mod">
          <ac:chgData name="Hend El Khatib" userId="S::hkhatib@omsar.gov.lb::297092b9-bfd9-47de-accf-6f020b7416e8" providerId="AD" clId="Web-{C400F7CB-E7CA-E2E7-7254-06B86796885B}" dt="2025-05-29T17:49:39.410" v="441"/>
          <ac:picMkLst>
            <pc:docMk/>
            <pc:sldMk cId="3030234220" sldId="262"/>
            <ac:picMk id="6" creationId="{3317CD6B-2995-74A1-2B88-BDBE4B7F52D3}"/>
          </ac:picMkLst>
        </pc:picChg>
      </pc:sldChg>
      <pc:sldChg chg="add del">
        <pc:chgData name="Hend El Khatib" userId="S::hkhatib@omsar.gov.lb::297092b9-bfd9-47de-accf-6f020b7416e8" providerId="AD" clId="Web-{C400F7CB-E7CA-E2E7-7254-06B86796885B}" dt="2025-05-29T19:01:10.219" v="1619"/>
        <pc:sldMkLst>
          <pc:docMk/>
          <pc:sldMk cId="2916156965" sldId="266"/>
        </pc:sldMkLst>
      </pc:sldChg>
      <pc:sldChg chg="add del">
        <pc:chgData name="Hend El Khatib" userId="S::hkhatib@omsar.gov.lb::297092b9-bfd9-47de-accf-6f020b7416e8" providerId="AD" clId="Web-{C400F7CB-E7CA-E2E7-7254-06B86796885B}" dt="2025-05-29T19:01:11.751" v="1620"/>
        <pc:sldMkLst>
          <pc:docMk/>
          <pc:sldMk cId="3546671645" sldId="267"/>
        </pc:sldMkLst>
      </pc:sldChg>
      <pc:sldChg chg="addSp delSp modSp">
        <pc:chgData name="Hend El Khatib" userId="S::hkhatib@omsar.gov.lb::297092b9-bfd9-47de-accf-6f020b7416e8" providerId="AD" clId="Web-{C400F7CB-E7CA-E2E7-7254-06B86796885B}" dt="2025-05-29T18:17:00.241" v="867" actId="14100"/>
        <pc:sldMkLst>
          <pc:docMk/>
          <pc:sldMk cId="1060124265" sldId="272"/>
        </pc:sldMkLst>
        <pc:spChg chg="mod">
          <ac:chgData name="Hend El Khatib" userId="S::hkhatib@omsar.gov.lb::297092b9-bfd9-47de-accf-6f020b7416e8" providerId="AD" clId="Web-{C400F7CB-E7CA-E2E7-7254-06B86796885B}" dt="2025-05-29T18:16:24.520" v="854" actId="1076"/>
          <ac:spMkLst>
            <pc:docMk/>
            <pc:sldMk cId="1060124265" sldId="272"/>
            <ac:spMk id="2" creationId="{BF91C391-FA16-CE40-3190-8A72679FBF6E}"/>
          </ac:spMkLst>
        </pc:spChg>
        <pc:spChg chg="mod">
          <ac:chgData name="Hend El Khatib" userId="S::hkhatib@omsar.gov.lb::297092b9-bfd9-47de-accf-6f020b7416e8" providerId="AD" clId="Web-{C400F7CB-E7CA-E2E7-7254-06B86796885B}" dt="2025-05-29T18:16:24.535" v="855" actId="1076"/>
          <ac:spMkLst>
            <pc:docMk/>
            <pc:sldMk cId="1060124265" sldId="272"/>
            <ac:spMk id="3" creationId="{347207A7-B2D4-6D3F-246D-A40D9249C84A}"/>
          </ac:spMkLst>
        </pc:spChg>
        <pc:spChg chg="mod">
          <ac:chgData name="Hend El Khatib" userId="S::hkhatib@omsar.gov.lb::297092b9-bfd9-47de-accf-6f020b7416e8" providerId="AD" clId="Web-{C400F7CB-E7CA-E2E7-7254-06B86796885B}" dt="2025-05-29T18:16:54.381" v="865" actId="1076"/>
          <ac:spMkLst>
            <pc:docMk/>
            <pc:sldMk cId="1060124265" sldId="272"/>
            <ac:spMk id="5" creationId="{5B510184-AE97-6054-5EF3-EDF7C0EEDD4F}"/>
          </ac:spMkLst>
        </pc:spChg>
        <pc:spChg chg="add mod">
          <ac:chgData name="Hend El Khatib" userId="S::hkhatib@omsar.gov.lb::297092b9-bfd9-47de-accf-6f020b7416e8" providerId="AD" clId="Web-{C400F7CB-E7CA-E2E7-7254-06B86796885B}" dt="2025-05-29T18:05:37.866" v="627" actId="20577"/>
          <ac:spMkLst>
            <pc:docMk/>
            <pc:sldMk cId="1060124265" sldId="272"/>
            <ac:spMk id="6" creationId="{9DB7277C-A187-81EB-8F27-E1E52791567A}"/>
          </ac:spMkLst>
        </pc:spChg>
        <pc:spChg chg="mod">
          <ac:chgData name="Hend El Khatib" userId="S::hkhatib@omsar.gov.lb::297092b9-bfd9-47de-accf-6f020b7416e8" providerId="AD" clId="Web-{C400F7CB-E7CA-E2E7-7254-06B86796885B}" dt="2025-05-29T18:17:00.241" v="867" actId="14100"/>
          <ac:spMkLst>
            <pc:docMk/>
            <pc:sldMk cId="1060124265" sldId="272"/>
            <ac:spMk id="10" creationId="{95FAE85B-DF08-41CC-BE98-42D9FAEBE7FE}"/>
          </ac:spMkLst>
        </pc:spChg>
        <pc:spChg chg="mod">
          <ac:chgData name="Hend El Khatib" userId="S::hkhatib@omsar.gov.lb::297092b9-bfd9-47de-accf-6f020b7416e8" providerId="AD" clId="Web-{C400F7CB-E7CA-E2E7-7254-06B86796885B}" dt="2025-05-29T18:16:06.284" v="846" actId="1076"/>
          <ac:spMkLst>
            <pc:docMk/>
            <pc:sldMk cId="1060124265" sldId="272"/>
            <ac:spMk id="11" creationId="{9688EA18-7D44-4E18-8012-B0F51EDFFDE5}"/>
          </ac:spMkLst>
        </pc:spChg>
        <pc:spChg chg="del">
          <ac:chgData name="Hend El Khatib" userId="S::hkhatib@omsar.gov.lb::297092b9-bfd9-47de-accf-6f020b7416e8" providerId="AD" clId="Web-{C400F7CB-E7CA-E2E7-7254-06B86796885B}" dt="2025-05-29T18:05:43.960" v="628"/>
          <ac:spMkLst>
            <pc:docMk/>
            <pc:sldMk cId="1060124265" sldId="272"/>
            <ac:spMk id="14" creationId="{C268C14C-2C6F-4828-9C26-DFD7B6883429}"/>
          </ac:spMkLst>
        </pc:spChg>
        <pc:spChg chg="mod">
          <ac:chgData name="Hend El Khatib" userId="S::hkhatib@omsar.gov.lb::297092b9-bfd9-47de-accf-6f020b7416e8" providerId="AD" clId="Web-{C400F7CB-E7CA-E2E7-7254-06B86796885B}" dt="2025-05-29T18:16:54.334" v="863" actId="1076"/>
          <ac:spMkLst>
            <pc:docMk/>
            <pc:sldMk cId="1060124265" sldId="272"/>
            <ac:spMk id="22" creationId="{7848EA09-910B-469A-7FB6-3E98B2222FF5}"/>
          </ac:spMkLst>
        </pc:spChg>
        <pc:spChg chg="mod">
          <ac:chgData name="Hend El Khatib" userId="S::hkhatib@omsar.gov.lb::297092b9-bfd9-47de-accf-6f020b7416e8" providerId="AD" clId="Web-{C400F7CB-E7CA-E2E7-7254-06B86796885B}" dt="2025-05-29T18:16:06.315" v="847" actId="1076"/>
          <ac:spMkLst>
            <pc:docMk/>
            <pc:sldMk cId="1060124265" sldId="272"/>
            <ac:spMk id="23" creationId="{9278D68A-D1E6-46CE-8549-73B76D06FB70}"/>
          </ac:spMkLst>
        </pc:spChg>
        <pc:spChg chg="mod">
          <ac:chgData name="Hend El Khatib" userId="S::hkhatib@omsar.gov.lb::297092b9-bfd9-47de-accf-6f020b7416e8" providerId="AD" clId="Web-{C400F7CB-E7CA-E2E7-7254-06B86796885B}" dt="2025-05-29T18:16:06.315" v="848" actId="1076"/>
          <ac:spMkLst>
            <pc:docMk/>
            <pc:sldMk cId="1060124265" sldId="272"/>
            <ac:spMk id="27" creationId="{96E1ADB5-BEB9-4E14-86B5-7948C3E90EEC}"/>
          </ac:spMkLst>
        </pc:spChg>
        <pc:spChg chg="mod">
          <ac:chgData name="Hend El Khatib" userId="S::hkhatib@omsar.gov.lb::297092b9-bfd9-47de-accf-6f020b7416e8" providerId="AD" clId="Web-{C400F7CB-E7CA-E2E7-7254-06B86796885B}" dt="2025-05-29T18:16:54.397" v="866" actId="1076"/>
          <ac:spMkLst>
            <pc:docMk/>
            <pc:sldMk cId="1060124265" sldId="272"/>
            <ac:spMk id="43" creationId="{47116FAF-5A33-83F0-ADAE-3943B0D3A1CE}"/>
          </ac:spMkLst>
        </pc:spChg>
        <pc:grpChg chg="mod">
          <ac:chgData name="Hend El Khatib" userId="S::hkhatib@omsar.gov.lb::297092b9-bfd9-47de-accf-6f020b7416e8" providerId="AD" clId="Web-{C400F7CB-E7CA-E2E7-7254-06B86796885B}" dt="2025-05-29T18:16:54.366" v="864" actId="1076"/>
          <ac:grpSpMkLst>
            <pc:docMk/>
            <pc:sldMk cId="1060124265" sldId="272"/>
            <ac:grpSpMk id="36" creationId="{67640772-B158-4A58-B058-F324C7F475C5}"/>
          </ac:grpSpMkLst>
        </pc:grpChg>
        <pc:grpChg chg="mod">
          <ac:chgData name="Hend El Khatib" userId="S::hkhatib@omsar.gov.lb::297092b9-bfd9-47de-accf-6f020b7416e8" providerId="AD" clId="Web-{C400F7CB-E7CA-E2E7-7254-06B86796885B}" dt="2025-05-29T18:16:24.489" v="853" actId="1076"/>
          <ac:grpSpMkLst>
            <pc:docMk/>
            <pc:sldMk cId="1060124265" sldId="272"/>
            <ac:grpSpMk id="39" creationId="{D42081E7-F1BB-429C-B939-7B91016703A3}"/>
          </ac:grpSpMkLst>
        </pc:grpChg>
        <pc:picChg chg="mod">
          <ac:chgData name="Hend El Khatib" userId="S::hkhatib@omsar.gov.lb::297092b9-bfd9-47de-accf-6f020b7416e8" providerId="AD" clId="Web-{C400F7CB-E7CA-E2E7-7254-06B86796885B}" dt="2025-05-29T18:16:24.551" v="856" actId="1076"/>
          <ac:picMkLst>
            <pc:docMk/>
            <pc:sldMk cId="1060124265" sldId="272"/>
            <ac:picMk id="4" creationId="{F18804C4-DEA9-9688-2CB2-727BF6A1800E}"/>
          </ac:picMkLst>
        </pc:picChg>
        <pc:picChg chg="del">
          <ac:chgData name="Hend El Khatib" userId="S::hkhatib@omsar.gov.lb::297092b9-bfd9-47de-accf-6f020b7416e8" providerId="AD" clId="Web-{C400F7CB-E7CA-E2E7-7254-06B86796885B}" dt="2025-05-29T18:06:05.853" v="630"/>
          <ac:picMkLst>
            <pc:docMk/>
            <pc:sldMk cId="1060124265" sldId="272"/>
            <ac:picMk id="7" creationId="{C29385A0-D79C-2735-72EF-BB21B5D488A6}"/>
          </ac:picMkLst>
        </pc:picChg>
        <pc:picChg chg="mod">
          <ac:chgData name="Hend El Khatib" userId="S::hkhatib@omsar.gov.lb::297092b9-bfd9-47de-accf-6f020b7416e8" providerId="AD" clId="Web-{C400F7CB-E7CA-E2E7-7254-06B86796885B}" dt="2025-05-29T18:16:06.331" v="849" actId="1076"/>
          <ac:picMkLst>
            <pc:docMk/>
            <pc:sldMk cId="1060124265" sldId="272"/>
            <ac:picMk id="30" creationId="{4ABF615D-C317-49A0-B325-9B56DC13AFE7}"/>
          </ac:picMkLst>
        </pc:picChg>
      </pc:sldChg>
      <pc:sldChg chg="modSp">
        <pc:chgData name="Hend El Khatib" userId="S::hkhatib@omsar.gov.lb::297092b9-bfd9-47de-accf-6f020b7416e8" providerId="AD" clId="Web-{C400F7CB-E7CA-E2E7-7254-06B86796885B}" dt="2025-05-29T17:54:41.806" v="501" actId="14100"/>
        <pc:sldMkLst>
          <pc:docMk/>
          <pc:sldMk cId="1938915605" sldId="2147474501"/>
        </pc:sldMkLst>
        <pc:spChg chg="mod">
          <ac:chgData name="Hend El Khatib" userId="S::hkhatib@omsar.gov.lb::297092b9-bfd9-47de-accf-6f020b7416e8" providerId="AD" clId="Web-{C400F7CB-E7CA-E2E7-7254-06B86796885B}" dt="2025-05-29T17:54:15.741" v="498" actId="20577"/>
          <ac:spMkLst>
            <pc:docMk/>
            <pc:sldMk cId="1938915605" sldId="2147474501"/>
            <ac:spMk id="20" creationId="{C6171004-D863-5A2C-AE65-4ECF41A044F4}"/>
          </ac:spMkLst>
        </pc:spChg>
        <pc:spChg chg="mod">
          <ac:chgData name="Hend El Khatib" userId="S::hkhatib@omsar.gov.lb::297092b9-bfd9-47de-accf-6f020b7416e8" providerId="AD" clId="Web-{C400F7CB-E7CA-E2E7-7254-06B86796885B}" dt="2025-05-29T17:54:38.837" v="500" actId="20577"/>
          <ac:spMkLst>
            <pc:docMk/>
            <pc:sldMk cId="1938915605" sldId="2147474501"/>
            <ac:spMk id="23" creationId="{2E42F0B4-EB59-7633-7BE3-C63C3EDDF570}"/>
          </ac:spMkLst>
        </pc:spChg>
        <pc:spChg chg="mod">
          <ac:chgData name="Hend El Khatib" userId="S::hkhatib@omsar.gov.lb::297092b9-bfd9-47de-accf-6f020b7416e8" providerId="AD" clId="Web-{C400F7CB-E7CA-E2E7-7254-06B86796885B}" dt="2025-05-29T17:50:57.368" v="454" actId="20577"/>
          <ac:spMkLst>
            <pc:docMk/>
            <pc:sldMk cId="1938915605" sldId="2147474501"/>
            <ac:spMk id="24" creationId="{D684C48B-BF79-78DB-5D20-DC085FCDA249}"/>
          </ac:spMkLst>
        </pc:spChg>
        <pc:picChg chg="mod">
          <ac:chgData name="Hend El Khatib" userId="S::hkhatib@omsar.gov.lb::297092b9-bfd9-47de-accf-6f020b7416e8" providerId="AD" clId="Web-{C400F7CB-E7CA-E2E7-7254-06B86796885B}" dt="2025-05-29T17:54:41.806" v="501" actId="14100"/>
          <ac:picMkLst>
            <pc:docMk/>
            <pc:sldMk cId="1938915605" sldId="2147474501"/>
            <ac:picMk id="32" creationId="{D4365D91-D94D-5A8A-BF7C-CC214FBF975D}"/>
          </ac:picMkLst>
        </pc:picChg>
      </pc:sldChg>
      <pc:sldChg chg="modSp">
        <pc:chgData name="Hend El Khatib" userId="S::hkhatib@omsar.gov.lb::297092b9-bfd9-47de-accf-6f020b7416e8" providerId="AD" clId="Web-{C400F7CB-E7CA-E2E7-7254-06B86796885B}" dt="2025-05-29T18:03:42.280" v="593" actId="20577"/>
        <pc:sldMkLst>
          <pc:docMk/>
          <pc:sldMk cId="1591733170" sldId="2147474508"/>
        </pc:sldMkLst>
        <pc:spChg chg="mod">
          <ac:chgData name="Hend El Khatib" userId="S::hkhatib@omsar.gov.lb::297092b9-bfd9-47de-accf-6f020b7416e8" providerId="AD" clId="Web-{C400F7CB-E7CA-E2E7-7254-06B86796885B}" dt="2025-05-29T17:56:31.173" v="518" actId="20577"/>
          <ac:spMkLst>
            <pc:docMk/>
            <pc:sldMk cId="1591733170" sldId="2147474508"/>
            <ac:spMk id="26" creationId="{169C8AA8-5A36-72E7-5C03-FE4DA733DCF8}"/>
          </ac:spMkLst>
        </pc:spChg>
        <pc:spChg chg="mod">
          <ac:chgData name="Hend El Khatib" userId="S::hkhatib@omsar.gov.lb::297092b9-bfd9-47de-accf-6f020b7416e8" providerId="AD" clId="Web-{C400F7CB-E7CA-E2E7-7254-06B86796885B}" dt="2025-05-29T18:03:42.280" v="593" actId="20577"/>
          <ac:spMkLst>
            <pc:docMk/>
            <pc:sldMk cId="1591733170" sldId="2147474508"/>
            <ac:spMk id="98" creationId="{7D397CE4-A201-94BC-5DEA-26886DB722CE}"/>
          </ac:spMkLst>
        </pc:spChg>
      </pc:sldChg>
      <pc:sldChg chg="modSp">
        <pc:chgData name="Hend El Khatib" userId="S::hkhatib@omsar.gov.lb::297092b9-bfd9-47de-accf-6f020b7416e8" providerId="AD" clId="Web-{C400F7CB-E7CA-E2E7-7254-06B86796885B}" dt="2025-05-29T18:03:14.716" v="582" actId="20577"/>
        <pc:sldMkLst>
          <pc:docMk/>
          <pc:sldMk cId="4291098249" sldId="2147474524"/>
        </pc:sldMkLst>
        <pc:spChg chg="mod">
          <ac:chgData name="Hend El Khatib" userId="S::hkhatib@omsar.gov.lb::297092b9-bfd9-47de-accf-6f020b7416e8" providerId="AD" clId="Web-{C400F7CB-E7CA-E2E7-7254-06B86796885B}" dt="2025-05-29T18:03:14.716" v="582" actId="20577"/>
          <ac:spMkLst>
            <pc:docMk/>
            <pc:sldMk cId="4291098249" sldId="2147474524"/>
            <ac:spMk id="211" creationId="{B6606838-874A-CA46-2607-AAB8DA48CCFA}"/>
          </ac:spMkLst>
        </pc:spChg>
      </pc:sldChg>
      <pc:sldChg chg="modSp">
        <pc:chgData name="Hend El Khatib" userId="S::hkhatib@omsar.gov.lb::297092b9-bfd9-47de-accf-6f020b7416e8" providerId="AD" clId="Web-{C400F7CB-E7CA-E2E7-7254-06B86796885B}" dt="2025-05-29T17:16:48.135" v="103" actId="20577"/>
        <pc:sldMkLst>
          <pc:docMk/>
          <pc:sldMk cId="805024979" sldId="2147474526"/>
        </pc:sldMkLst>
        <pc:spChg chg="mod">
          <ac:chgData name="Hend El Khatib" userId="S::hkhatib@omsar.gov.lb::297092b9-bfd9-47de-accf-6f020b7416e8" providerId="AD" clId="Web-{C400F7CB-E7CA-E2E7-7254-06B86796885B}" dt="2025-05-29T17:13:03.494" v="23" actId="20577"/>
          <ac:spMkLst>
            <pc:docMk/>
            <pc:sldMk cId="805024979" sldId="2147474526"/>
            <ac:spMk id="3" creationId="{881079D5-E302-415E-8E8C-772ADA7186D0}"/>
          </ac:spMkLst>
        </pc:spChg>
        <pc:spChg chg="mod">
          <ac:chgData name="Hend El Khatib" userId="S::hkhatib@omsar.gov.lb::297092b9-bfd9-47de-accf-6f020b7416e8" providerId="AD" clId="Web-{C400F7CB-E7CA-E2E7-7254-06B86796885B}" dt="2025-05-29T17:15:08.722" v="64" actId="20577"/>
          <ac:spMkLst>
            <pc:docMk/>
            <pc:sldMk cId="805024979" sldId="2147474526"/>
            <ac:spMk id="23" creationId="{BE804788-579E-4FE5-A377-37A21C39D0A9}"/>
          </ac:spMkLst>
        </pc:spChg>
        <pc:spChg chg="mod">
          <ac:chgData name="Hend El Khatib" userId="S::hkhatib@omsar.gov.lb::297092b9-bfd9-47de-accf-6f020b7416e8" providerId="AD" clId="Web-{C400F7CB-E7CA-E2E7-7254-06B86796885B}" dt="2025-05-29T17:16:48.135" v="103" actId="20577"/>
          <ac:spMkLst>
            <pc:docMk/>
            <pc:sldMk cId="805024979" sldId="2147474526"/>
            <ac:spMk id="24" creationId="{B7753E47-7441-40EE-AB38-439F9979A5B8}"/>
          </ac:spMkLst>
        </pc:spChg>
      </pc:sldChg>
      <pc:sldChg chg="modSp">
        <pc:chgData name="Hend El Khatib" userId="S::hkhatib@omsar.gov.lb::297092b9-bfd9-47de-accf-6f020b7416e8" providerId="AD" clId="Web-{C400F7CB-E7CA-E2E7-7254-06B86796885B}" dt="2025-05-29T18:02:34.494" v="581" actId="20577"/>
        <pc:sldMkLst>
          <pc:docMk/>
          <pc:sldMk cId="3812480696" sldId="2147474527"/>
        </pc:sldMkLst>
        <pc:spChg chg="mod">
          <ac:chgData name="Hend El Khatib" userId="S::hkhatib@omsar.gov.lb::297092b9-bfd9-47de-accf-6f020b7416e8" providerId="AD" clId="Web-{C400F7CB-E7CA-E2E7-7254-06B86796885B}" dt="2025-05-29T18:01:47.991" v="580" actId="20577"/>
          <ac:spMkLst>
            <pc:docMk/>
            <pc:sldMk cId="3812480696" sldId="2147474527"/>
            <ac:spMk id="9" creationId="{4489D157-DBA2-5A54-BB68-0FBA9A9A5E9A}"/>
          </ac:spMkLst>
        </pc:spChg>
        <pc:spChg chg="mod">
          <ac:chgData name="Hend El Khatib" userId="S::hkhatib@omsar.gov.lb::297092b9-bfd9-47de-accf-6f020b7416e8" providerId="AD" clId="Web-{C400F7CB-E7CA-E2E7-7254-06B86796885B}" dt="2025-05-29T18:02:34.494" v="581" actId="20577"/>
          <ac:spMkLst>
            <pc:docMk/>
            <pc:sldMk cId="3812480696" sldId="2147474527"/>
            <ac:spMk id="26" creationId="{6BB9A787-47B2-4B30-8140-B4DD96E1A379}"/>
          </ac:spMkLst>
        </pc:spChg>
      </pc:sldChg>
      <pc:sldChg chg="addSp delSp modSp">
        <pc:chgData name="Hend El Khatib" userId="S::hkhatib@omsar.gov.lb::297092b9-bfd9-47de-accf-6f020b7416e8" providerId="AD" clId="Web-{C400F7CB-E7CA-E2E7-7254-06B86796885B}" dt="2025-05-29T19:23:28.264" v="1730" actId="1076"/>
        <pc:sldMkLst>
          <pc:docMk/>
          <pc:sldMk cId="3925250572" sldId="2147474528"/>
        </pc:sldMkLst>
        <pc:spChg chg="add mod">
          <ac:chgData name="Hend El Khatib" userId="S::hkhatib@omsar.gov.lb::297092b9-bfd9-47de-accf-6f020b7416e8" providerId="AD" clId="Web-{C400F7CB-E7CA-E2E7-7254-06B86796885B}" dt="2025-05-29T18:53:14.405" v="1607" actId="20577"/>
          <ac:spMkLst>
            <pc:docMk/>
            <pc:sldMk cId="3925250572" sldId="2147474528"/>
            <ac:spMk id="10" creationId="{9DB1AFB7-E5CC-771B-3C0F-E26DF0A5C4C8}"/>
          </ac:spMkLst>
        </pc:spChg>
        <pc:spChg chg="add mod">
          <ac:chgData name="Hend El Khatib" userId="S::hkhatib@omsar.gov.lb::297092b9-bfd9-47de-accf-6f020b7416e8" providerId="AD" clId="Web-{C400F7CB-E7CA-E2E7-7254-06B86796885B}" dt="2025-05-29T18:52:58.123" v="1605" actId="20577"/>
          <ac:spMkLst>
            <pc:docMk/>
            <pc:sldMk cId="3925250572" sldId="2147474528"/>
            <ac:spMk id="11" creationId="{2778214F-8224-9264-05DE-B804E2F26E5F}"/>
          </ac:spMkLst>
        </pc:spChg>
        <pc:spChg chg="mod">
          <ac:chgData name="Hend El Khatib" userId="S::hkhatib@omsar.gov.lb::297092b9-bfd9-47de-accf-6f020b7416e8" providerId="AD" clId="Web-{C400F7CB-E7CA-E2E7-7254-06B86796885B}" dt="2025-05-29T18:23:47.128" v="925" actId="20577"/>
          <ac:spMkLst>
            <pc:docMk/>
            <pc:sldMk cId="3925250572" sldId="2147474528"/>
            <ac:spMk id="21" creationId="{4FEB70BB-A2D1-7E31-5FDC-EACBF95C7663}"/>
          </ac:spMkLst>
        </pc:spChg>
        <pc:spChg chg="add mod">
          <ac:chgData name="Hend El Khatib" userId="S::hkhatib@omsar.gov.lb::297092b9-bfd9-47de-accf-6f020b7416e8" providerId="AD" clId="Web-{C400F7CB-E7CA-E2E7-7254-06B86796885B}" dt="2025-05-29T18:53:08.217" v="1606" actId="20577"/>
          <ac:spMkLst>
            <pc:docMk/>
            <pc:sldMk cId="3925250572" sldId="2147474528"/>
            <ac:spMk id="24" creationId="{A4D6EA85-DAA9-E809-2789-56D438A6E98D}"/>
          </ac:spMkLst>
        </pc:spChg>
        <pc:spChg chg="mod">
          <ac:chgData name="Hend El Khatib" userId="S::hkhatib@omsar.gov.lb::297092b9-bfd9-47de-accf-6f020b7416e8" providerId="AD" clId="Web-{C400F7CB-E7CA-E2E7-7254-06B86796885B}" dt="2025-05-29T18:37:10.402" v="1490" actId="1076"/>
          <ac:spMkLst>
            <pc:docMk/>
            <pc:sldMk cId="3925250572" sldId="2147474528"/>
            <ac:spMk id="29" creationId="{BD5DCB7A-C5F8-523A-1866-DEB87990B28B}"/>
          </ac:spMkLst>
        </pc:spChg>
        <pc:grpChg chg="mod">
          <ac:chgData name="Hend El Khatib" userId="S::hkhatib@omsar.gov.lb::297092b9-bfd9-47de-accf-6f020b7416e8" providerId="AD" clId="Web-{C400F7CB-E7CA-E2E7-7254-06B86796885B}" dt="2025-05-29T18:37:26.403" v="1497" actId="1076"/>
          <ac:grpSpMkLst>
            <pc:docMk/>
            <pc:sldMk cId="3925250572" sldId="2147474528"/>
            <ac:grpSpMk id="6" creationId="{37DFA53A-B04E-E3EF-92A4-D4B93FC63330}"/>
          </ac:grpSpMkLst>
        </pc:grpChg>
        <pc:grpChg chg="mod">
          <ac:chgData name="Hend El Khatib" userId="S::hkhatib@omsar.gov.lb::297092b9-bfd9-47de-accf-6f020b7416e8" providerId="AD" clId="Web-{C400F7CB-E7CA-E2E7-7254-06B86796885B}" dt="2025-05-29T18:36:33.009" v="1480" actId="1076"/>
          <ac:grpSpMkLst>
            <pc:docMk/>
            <pc:sldMk cId="3925250572" sldId="2147474528"/>
            <ac:grpSpMk id="12" creationId="{7A01AD34-1993-6359-4B08-B6043736CD1B}"/>
          </ac:grpSpMkLst>
        </pc:grpChg>
        <pc:grpChg chg="mod">
          <ac:chgData name="Hend El Khatib" userId="S::hkhatib@omsar.gov.lb::297092b9-bfd9-47de-accf-6f020b7416e8" providerId="AD" clId="Web-{C400F7CB-E7CA-E2E7-7254-06B86796885B}" dt="2025-05-29T18:37:00.386" v="1487" actId="1076"/>
          <ac:grpSpMkLst>
            <pc:docMk/>
            <pc:sldMk cId="3925250572" sldId="2147474528"/>
            <ac:grpSpMk id="15" creationId="{9AEE2544-A84C-94AA-CE35-7FF1756144CF}"/>
          </ac:grpSpMkLst>
        </pc:grpChg>
        <pc:grpChg chg="mod">
          <ac:chgData name="Hend El Khatib" userId="S::hkhatib@omsar.gov.lb::297092b9-bfd9-47de-accf-6f020b7416e8" providerId="AD" clId="Web-{C400F7CB-E7CA-E2E7-7254-06B86796885B}" dt="2025-05-29T18:37:10.308" v="1489" actId="1076"/>
          <ac:grpSpMkLst>
            <pc:docMk/>
            <pc:sldMk cId="3925250572" sldId="2147474528"/>
            <ac:grpSpMk id="18" creationId="{B983032D-1C34-A14F-1527-FB332EAEF379}"/>
          </ac:grpSpMkLst>
        </pc:grpChg>
        <pc:picChg chg="add mod">
          <ac:chgData name="Hend El Khatib" userId="S::hkhatib@omsar.gov.lb::297092b9-bfd9-47de-accf-6f020b7416e8" providerId="AD" clId="Web-{C400F7CB-E7CA-E2E7-7254-06B86796885B}" dt="2025-05-29T19:23:28.264" v="1730" actId="1076"/>
          <ac:picMkLst>
            <pc:docMk/>
            <pc:sldMk cId="3925250572" sldId="2147474528"/>
            <ac:picMk id="2" creationId="{919D3142-6D79-9BD1-B6B5-83A134E43E4A}"/>
          </ac:picMkLst>
        </pc:picChg>
        <pc:picChg chg="add del mod">
          <ac:chgData name="Hend El Khatib" userId="S::hkhatib@omsar.gov.lb::297092b9-bfd9-47de-accf-6f020b7416e8" providerId="AD" clId="Web-{C400F7CB-E7CA-E2E7-7254-06B86796885B}" dt="2025-05-29T18:27:24.221" v="1082"/>
          <ac:picMkLst>
            <pc:docMk/>
            <pc:sldMk cId="3925250572" sldId="2147474528"/>
            <ac:picMk id="5" creationId="{1B6BB828-496F-5A94-768C-FCCC96701A95}"/>
          </ac:picMkLst>
        </pc:picChg>
        <pc:picChg chg="add del mod">
          <ac:chgData name="Hend El Khatib" userId="S::hkhatib@omsar.gov.lb::297092b9-bfd9-47de-accf-6f020b7416e8" providerId="AD" clId="Web-{C400F7CB-E7CA-E2E7-7254-06B86796885B}" dt="2025-05-29T18:30:55.611" v="1251"/>
          <ac:picMkLst>
            <pc:docMk/>
            <pc:sldMk cId="3925250572" sldId="2147474528"/>
            <ac:picMk id="22" creationId="{706B83F9-3C88-037D-6EED-32B8C49E0FFA}"/>
          </ac:picMkLst>
        </pc:picChg>
        <pc:picChg chg="add del mod">
          <ac:chgData name="Hend El Khatib" userId="S::hkhatib@omsar.gov.lb::297092b9-bfd9-47de-accf-6f020b7416e8" providerId="AD" clId="Web-{C400F7CB-E7CA-E2E7-7254-06B86796885B}" dt="2025-05-29T18:33:27.699" v="1467"/>
          <ac:picMkLst>
            <pc:docMk/>
            <pc:sldMk cId="3925250572" sldId="2147474528"/>
            <ac:picMk id="23" creationId="{02496F0E-F54B-92CC-D96E-DF26E4D810F0}"/>
          </ac:picMkLst>
        </pc:picChg>
        <pc:picChg chg="del">
          <ac:chgData name="Hend El Khatib" userId="S::hkhatib@omsar.gov.lb::297092b9-bfd9-47de-accf-6f020b7416e8" providerId="AD" clId="Web-{C400F7CB-E7CA-E2E7-7254-06B86796885B}" dt="2025-05-29T18:22:29.982" v="868"/>
          <ac:picMkLst>
            <pc:docMk/>
            <pc:sldMk cId="3925250572" sldId="2147474528"/>
            <ac:picMk id="27" creationId="{51B49802-E805-7BC7-4FF7-6926C6B88CA0}"/>
          </ac:picMkLst>
        </pc:picChg>
      </pc:sldChg>
      <pc:sldChg chg="modSp">
        <pc:chgData name="Hend El Khatib" userId="S::hkhatib@omsar.gov.lb::297092b9-bfd9-47de-accf-6f020b7416e8" providerId="AD" clId="Web-{C400F7CB-E7CA-E2E7-7254-06B86796885B}" dt="2025-05-29T18:52:29.012" v="1602" actId="20577"/>
        <pc:sldMkLst>
          <pc:docMk/>
          <pc:sldMk cId="495924088" sldId="2147474531"/>
        </pc:sldMkLst>
        <pc:spChg chg="mod">
          <ac:chgData name="Hend El Khatib" userId="S::hkhatib@omsar.gov.lb::297092b9-bfd9-47de-accf-6f020b7416e8" providerId="AD" clId="Web-{C400F7CB-E7CA-E2E7-7254-06B86796885B}" dt="2025-05-29T18:52:29.012" v="1602" actId="20577"/>
          <ac:spMkLst>
            <pc:docMk/>
            <pc:sldMk cId="495924088" sldId="2147474531"/>
            <ac:spMk id="115" creationId="{BB7AF6E5-4D44-29C8-C599-6FA7E9BB95AF}"/>
          </ac:spMkLst>
        </pc:spChg>
      </pc:sldChg>
      <pc:sldChg chg="delSp modSp">
        <pc:chgData name="Hend El Khatib" userId="S::hkhatib@omsar.gov.lb::297092b9-bfd9-47de-accf-6f020b7416e8" providerId="AD" clId="Web-{C400F7CB-E7CA-E2E7-7254-06B86796885B}" dt="2025-05-29T19:12:17.515" v="1701"/>
        <pc:sldMkLst>
          <pc:docMk/>
          <pc:sldMk cId="4064780987" sldId="2147474532"/>
        </pc:sldMkLst>
        <pc:spChg chg="mod">
          <ac:chgData name="Hend El Khatib" userId="S::hkhatib@omsar.gov.lb::297092b9-bfd9-47de-accf-6f020b7416e8" providerId="AD" clId="Web-{C400F7CB-E7CA-E2E7-7254-06B86796885B}" dt="2025-05-29T18:40:15.649" v="1523" actId="20577"/>
          <ac:spMkLst>
            <pc:docMk/>
            <pc:sldMk cId="4064780987" sldId="2147474532"/>
            <ac:spMk id="3" creationId="{41ACE3E0-6542-7F47-C06D-3471F6A91B6C}"/>
          </ac:spMkLst>
        </pc:spChg>
        <pc:spChg chg="mod">
          <ac:chgData name="Hend El Khatib" userId="S::hkhatib@omsar.gov.lb::297092b9-bfd9-47de-accf-6f020b7416e8" providerId="AD" clId="Web-{C400F7CB-E7CA-E2E7-7254-06B86796885B}" dt="2025-05-29T18:40:24.665" v="1524" actId="20577"/>
          <ac:spMkLst>
            <pc:docMk/>
            <pc:sldMk cId="4064780987" sldId="2147474532"/>
            <ac:spMk id="16" creationId="{A27EAB0F-FFC9-6506-EB28-74255F93AC90}"/>
          </ac:spMkLst>
        </pc:spChg>
        <pc:spChg chg="mod">
          <ac:chgData name="Hend El Khatib" userId="S::hkhatib@omsar.gov.lb::297092b9-bfd9-47de-accf-6f020b7416e8" providerId="AD" clId="Web-{C400F7CB-E7CA-E2E7-7254-06B86796885B}" dt="2025-05-29T18:40:47.542" v="1535" actId="20577"/>
          <ac:spMkLst>
            <pc:docMk/>
            <pc:sldMk cId="4064780987" sldId="2147474532"/>
            <ac:spMk id="28" creationId="{9C869F06-FEC4-C07A-457B-4806AAAC4B17}"/>
          </ac:spMkLst>
        </pc:spChg>
        <pc:spChg chg="del mod">
          <ac:chgData name="Hend El Khatib" userId="S::hkhatib@omsar.gov.lb::297092b9-bfd9-47de-accf-6f020b7416e8" providerId="AD" clId="Web-{C400F7CB-E7CA-E2E7-7254-06B86796885B}" dt="2025-05-29T19:12:17.515" v="1701"/>
          <ac:spMkLst>
            <pc:docMk/>
            <pc:sldMk cId="4064780987" sldId="2147474532"/>
            <ac:spMk id="92" creationId="{CB1C8D46-AEBF-4253-26D3-2E3F7C60A3D4}"/>
          </ac:spMkLst>
        </pc:spChg>
      </pc:sldChg>
      <pc:sldChg chg="modSp">
        <pc:chgData name="Hend El Khatib" userId="S::hkhatib@omsar.gov.lb::297092b9-bfd9-47de-accf-6f020b7416e8" providerId="AD" clId="Web-{C400F7CB-E7CA-E2E7-7254-06B86796885B}" dt="2025-05-29T17:58:55.011" v="560" actId="20577"/>
        <pc:sldMkLst>
          <pc:docMk/>
          <pc:sldMk cId="479355310" sldId="2147474533"/>
        </pc:sldMkLst>
        <pc:spChg chg="mod">
          <ac:chgData name="Hend El Khatib" userId="S::hkhatib@omsar.gov.lb::297092b9-bfd9-47de-accf-6f020b7416e8" providerId="AD" clId="Web-{C400F7CB-E7CA-E2E7-7254-06B86796885B}" dt="2025-05-29T17:58:55.011" v="560" actId="20577"/>
          <ac:spMkLst>
            <pc:docMk/>
            <pc:sldMk cId="479355310" sldId="2147474533"/>
            <ac:spMk id="98" creationId="{7D397CE4-A201-94BC-5DEA-26886DB722CE}"/>
          </ac:spMkLst>
        </pc:spChg>
      </pc:sldChg>
      <pc:sldChg chg="modSp">
        <pc:chgData name="Hend El Khatib" userId="S::hkhatib@omsar.gov.lb::297092b9-bfd9-47de-accf-6f020b7416e8" providerId="AD" clId="Web-{C400F7CB-E7CA-E2E7-7254-06B86796885B}" dt="2025-05-29T19:02:48.007" v="1637" actId="20577"/>
        <pc:sldMkLst>
          <pc:docMk/>
          <pc:sldMk cId="3752770569" sldId="2147483642"/>
        </pc:sldMkLst>
        <pc:spChg chg="mod">
          <ac:chgData name="Hend El Khatib" userId="S::hkhatib@omsar.gov.lb::297092b9-bfd9-47de-accf-6f020b7416e8" providerId="AD" clId="Web-{C400F7CB-E7CA-E2E7-7254-06B86796885B}" dt="2025-05-29T19:02:48.007" v="1637" actId="20577"/>
          <ac:spMkLst>
            <pc:docMk/>
            <pc:sldMk cId="3752770569" sldId="2147483642"/>
            <ac:spMk id="2" creationId="{DF47F3D6-0346-271D-46D1-B494ABD6B878}"/>
          </ac:spMkLst>
        </pc:spChg>
        <pc:spChg chg="mod">
          <ac:chgData name="Hend El Khatib" userId="S::hkhatib@omsar.gov.lb::297092b9-bfd9-47de-accf-6f020b7416e8" providerId="AD" clId="Web-{C400F7CB-E7CA-E2E7-7254-06B86796885B}" dt="2025-05-29T19:02:35.397" v="1634"/>
          <ac:spMkLst>
            <pc:docMk/>
            <pc:sldMk cId="3752770569" sldId="2147483642"/>
            <ac:spMk id="28" creationId="{15216AA9-B6B6-04F0-8B54-B257C15FEBAD}"/>
          </ac:spMkLst>
        </pc:spChg>
      </pc:sldChg>
      <pc:sldChg chg="addSp delSp modSp new del">
        <pc:chgData name="Hend El Khatib" userId="S::hkhatib@omsar.gov.lb::297092b9-bfd9-47de-accf-6f020b7416e8" providerId="AD" clId="Web-{C400F7CB-E7CA-E2E7-7254-06B86796885B}" dt="2025-05-29T19:20:39.799" v="1728"/>
        <pc:sldMkLst>
          <pc:docMk/>
          <pc:sldMk cId="1578180077" sldId="2147483643"/>
        </pc:sldMkLst>
        <pc:spChg chg="del">
          <ac:chgData name="Hend El Khatib" userId="S::hkhatib@omsar.gov.lb::297092b9-bfd9-47de-accf-6f020b7416e8" providerId="AD" clId="Web-{C400F7CB-E7CA-E2E7-7254-06B86796885B}" dt="2025-05-29T19:18:07.632" v="1712"/>
          <ac:spMkLst>
            <pc:docMk/>
            <pc:sldMk cId="1578180077" sldId="2147483643"/>
            <ac:spMk id="2" creationId="{61D73544-B4D9-309F-5E56-68D9FB6A45D6}"/>
          </ac:spMkLst>
        </pc:spChg>
        <pc:spChg chg="add del mod">
          <ac:chgData name="Hend El Khatib" userId="S::hkhatib@omsar.gov.lb::297092b9-bfd9-47de-accf-6f020b7416e8" providerId="AD" clId="Web-{C400F7CB-E7CA-E2E7-7254-06B86796885B}" dt="2025-05-29T19:20:37.705" v="1727"/>
          <ac:spMkLst>
            <pc:docMk/>
            <pc:sldMk cId="1578180077" sldId="2147483643"/>
            <ac:spMk id="4" creationId="{09355B6D-F256-9844-1893-F9005E969F79}"/>
          </ac:spMkLst>
        </pc:spChg>
      </pc:sldChg>
      <pc:sldChg chg="modSp new add del">
        <pc:chgData name="Hend El Khatib" userId="S::hkhatib@omsar.gov.lb::297092b9-bfd9-47de-accf-6f020b7416e8" providerId="AD" clId="Web-{C400F7CB-E7CA-E2E7-7254-06B86796885B}" dt="2025-05-29T19:01:18.204" v="1621"/>
        <pc:sldMkLst>
          <pc:docMk/>
          <pc:sldMk cId="1700004494" sldId="2147483643"/>
        </pc:sldMkLst>
        <pc:spChg chg="mod">
          <ac:chgData name="Hend El Khatib" userId="S::hkhatib@omsar.gov.lb::297092b9-bfd9-47de-accf-6f020b7416e8" providerId="AD" clId="Web-{C400F7CB-E7CA-E2E7-7254-06B86796885B}" dt="2025-05-29T18:51:56.166" v="1600" actId="20577"/>
          <ac:spMkLst>
            <pc:docMk/>
            <pc:sldMk cId="1700004494" sldId="2147483643"/>
            <ac:spMk id="2" creationId="{68095A5D-B79C-1611-8186-9858F710C028}"/>
          </ac:spMkLst>
        </pc:spChg>
      </pc:sldChg>
      <pc:sldChg chg="modSp add del">
        <pc:chgData name="Hend El Khatib" userId="S::hkhatib@omsar.gov.lb::297092b9-bfd9-47de-accf-6f020b7416e8" providerId="AD" clId="Web-{C400F7CB-E7CA-E2E7-7254-06B86796885B}" dt="2025-05-29T19:17:16.926" v="1702"/>
        <pc:sldMkLst>
          <pc:docMk/>
          <pc:sldMk cId="2326004751" sldId="2147483644"/>
        </pc:sldMkLst>
        <pc:spChg chg="mod">
          <ac:chgData name="Hend El Khatib" userId="S::hkhatib@omsar.gov.lb::297092b9-bfd9-47de-accf-6f020b7416e8" providerId="AD" clId="Web-{C400F7CB-E7CA-E2E7-7254-06B86796885B}" dt="2025-05-29T19:01:44.847" v="1629" actId="20577"/>
          <ac:spMkLst>
            <pc:docMk/>
            <pc:sldMk cId="2326004751" sldId="2147483644"/>
            <ac:spMk id="5" creationId="{F9583CC0-A5F8-1101-255F-83B2CBF4020B}"/>
          </ac:spMkLst>
        </pc:spChg>
      </pc:sldChg>
      <pc:sldChg chg="new del">
        <pc:chgData name="Hend El Khatib" userId="S::hkhatib@omsar.gov.lb::297092b9-bfd9-47de-accf-6f020b7416e8" providerId="AD" clId="Web-{C400F7CB-E7CA-E2E7-7254-06B86796885B}" dt="2025-05-29T19:00:55.359" v="1615"/>
        <pc:sldMkLst>
          <pc:docMk/>
          <pc:sldMk cId="1150003053" sldId="2147483645"/>
        </pc:sldMkLst>
      </pc:sldChg>
      <pc:sldChg chg="add del">
        <pc:chgData name="Hend El Khatib" userId="S::hkhatib@omsar.gov.lb::297092b9-bfd9-47de-accf-6f020b7416e8" providerId="AD" clId="Web-{C400F7CB-E7CA-E2E7-7254-06B86796885B}" dt="2025-05-29T19:17:18.348" v="1703"/>
        <pc:sldMkLst>
          <pc:docMk/>
          <pc:sldMk cId="2593691626" sldId="2147483646"/>
        </pc:sldMkLst>
      </pc:sldChg>
      <pc:sldChg chg="new del">
        <pc:chgData name="Hend El Khatib" userId="S::hkhatib@omsar.gov.lb::297092b9-bfd9-47de-accf-6f020b7416e8" providerId="AD" clId="Web-{C400F7CB-E7CA-E2E7-7254-06B86796885B}" dt="2025-05-29T19:01:08.828" v="1618"/>
        <pc:sldMkLst>
          <pc:docMk/>
          <pc:sldMk cId="2181668266" sldId="2147483647"/>
        </pc:sldMkLst>
      </pc:sldChg>
    </pc:docChg>
  </pc:docChgLst>
  <pc:docChgLst>
    <pc:chgData name="Ahmad Moallem" userId="S::amoallem@omsar.gov.lb::a6fcd2ee-07b7-47bc-9514-8cb48d5bceb7" providerId="AD" clId="Web-{9D02B6A4-EFBC-A2AD-A296-F2752F36F094}"/>
    <pc:docChg chg="modSld">
      <pc:chgData name="Ahmad Moallem" userId="S::amoallem@omsar.gov.lb::a6fcd2ee-07b7-47bc-9514-8cb48d5bceb7" providerId="AD" clId="Web-{9D02B6A4-EFBC-A2AD-A296-F2752F36F094}" dt="2025-05-29T18:20:24.303" v="7" actId="1076"/>
      <pc:docMkLst>
        <pc:docMk/>
      </pc:docMkLst>
      <pc:sldChg chg="modSp">
        <pc:chgData name="Ahmad Moallem" userId="S::amoallem@omsar.gov.lb::a6fcd2ee-07b7-47bc-9514-8cb48d5bceb7" providerId="AD" clId="Web-{9D02B6A4-EFBC-A2AD-A296-F2752F36F094}" dt="2025-05-29T18:20:24.303" v="7" actId="1076"/>
        <pc:sldMkLst>
          <pc:docMk/>
          <pc:sldMk cId="1591733170" sldId="2147474508"/>
        </pc:sldMkLst>
        <pc:spChg chg="mod">
          <ac:chgData name="Ahmad Moallem" userId="S::amoallem@omsar.gov.lb::a6fcd2ee-07b7-47bc-9514-8cb48d5bceb7" providerId="AD" clId="Web-{9D02B6A4-EFBC-A2AD-A296-F2752F36F094}" dt="2025-05-29T18:20:24.303" v="7" actId="1076"/>
          <ac:spMkLst>
            <pc:docMk/>
            <pc:sldMk cId="1591733170" sldId="2147474508"/>
            <ac:spMk id="37" creationId="{836CF59E-D3B0-CB8D-D898-F48A400E673F}"/>
          </ac:spMkLst>
        </pc:spChg>
        <pc:spChg chg="mod">
          <ac:chgData name="Ahmad Moallem" userId="S::amoallem@omsar.gov.lb::a6fcd2ee-07b7-47bc-9514-8cb48d5bceb7" providerId="AD" clId="Web-{9D02B6A4-EFBC-A2AD-A296-F2752F36F094}" dt="2025-05-29T18:19:45.129" v="0" actId="20577"/>
          <ac:spMkLst>
            <pc:docMk/>
            <pc:sldMk cId="1591733170" sldId="2147474508"/>
            <ac:spMk id="41" creationId="{0C2D93EA-F845-F9B4-ABD3-38FD8892C1A7}"/>
          </ac:spMkLst>
        </pc:spChg>
        <pc:spChg chg="mod">
          <ac:chgData name="Ahmad Moallem" userId="S::amoallem@omsar.gov.lb::a6fcd2ee-07b7-47bc-9514-8cb48d5bceb7" providerId="AD" clId="Web-{9D02B6A4-EFBC-A2AD-A296-F2752F36F094}" dt="2025-05-29T18:19:57.864" v="3" actId="20577"/>
          <ac:spMkLst>
            <pc:docMk/>
            <pc:sldMk cId="1591733170" sldId="2147474508"/>
            <ac:spMk id="62" creationId="{53BA3931-201B-7EB2-30CD-CDAD3BDC2AF5}"/>
          </ac:spMkLst>
        </pc:spChg>
        <pc:grpChg chg="mod">
          <ac:chgData name="Ahmad Moallem" userId="S::amoallem@omsar.gov.lb::a6fcd2ee-07b7-47bc-9514-8cb48d5bceb7" providerId="AD" clId="Web-{9D02B6A4-EFBC-A2AD-A296-F2752F36F094}" dt="2025-05-29T18:20:06.521" v="5" actId="1076"/>
          <ac:grpSpMkLst>
            <pc:docMk/>
            <pc:sldMk cId="1591733170" sldId="2147474508"/>
            <ac:grpSpMk id="7" creationId="{FD317174-E09A-C6AD-28CF-54DC82899784}"/>
          </ac:grpSpMkLst>
        </pc:gr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6T08:18:54.366"/>
    </inkml:context>
    <inkml:brush xml:id="br0">
      <inkml:brushProperty name="width" value="0.05" units="cm"/>
      <inkml:brushProperty name="height" value="0.05" units="cm"/>
      <inkml:brushProperty name="color" value="#E71224"/>
    </inkml:brush>
  </inkml:definitions>
  <inkml:trace contextRef="#ctx0" brushRef="#br0">122 1 224 0 0,'-14'47'0'0'0,"-2"4"0"0"0,2-5 0 0 0,3-17 0 0 0,7-13 3073 0 0,-1-7 599 0 0,1 2 113 0 0,-4 7 24 0 0,-4 10-4113 0 0,-2 7-824 0 0,2-4-168 0 0,5-6-33 0 0,7-15 1057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D34DC7D-3190-4D2A-87FC-AAD0C52EB4CF}" type="datetimeFigureOut">
              <a:rPr lang="en-US" smtClean="0"/>
              <a:t>7/28/2025</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9BF680C-B1CE-4E7D-B077-4F16BEFFDC6E}" type="slidenum">
              <a:rPr lang="en-US" smtClean="0"/>
              <a:t>‹#›</a:t>
            </a:fld>
            <a:endParaRPr lang="en-US"/>
          </a:p>
        </p:txBody>
      </p:sp>
    </p:spTree>
    <p:extLst>
      <p:ext uri="{BB962C8B-B14F-4D97-AF65-F5344CB8AC3E}">
        <p14:creationId xmlns:p14="http://schemas.microsoft.com/office/powerpoint/2010/main" val="8209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https://unsplash.com/photos/person-holding-pencil-near-laptop-computer-5fNmWej4tAA </a:t>
            </a:r>
          </a:p>
        </p:txBody>
      </p:sp>
      <p:sp>
        <p:nvSpPr>
          <p:cNvPr id="4" name="Slide Number Placeholder 3"/>
          <p:cNvSpPr>
            <a:spLocks noGrp="1"/>
          </p:cNvSpPr>
          <p:nvPr>
            <p:ph type="sldNum" sz="quarter" idx="5"/>
          </p:nvPr>
        </p:nvSpPr>
        <p:spPr/>
        <p:txBody>
          <a:bodyPr/>
          <a:lstStyle/>
          <a:p>
            <a:fld id="{65530A6F-A57A-41D3-8AEA-86E0695D3DC5}" type="slidenum">
              <a:rPr lang="en-US" smtClean="0"/>
              <a:t>1</a:t>
            </a:fld>
            <a:endParaRPr lang="en-US"/>
          </a:p>
        </p:txBody>
      </p:sp>
    </p:spTree>
    <p:extLst>
      <p:ext uri="{BB962C8B-B14F-4D97-AF65-F5344CB8AC3E}">
        <p14:creationId xmlns:p14="http://schemas.microsoft.com/office/powerpoint/2010/main" val="405337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F680C-B1CE-4E7D-B077-4F16BEFFDC6E}" type="slidenum">
              <a:rPr lang="en-US" smtClean="0"/>
              <a:t>14</a:t>
            </a:fld>
            <a:endParaRPr lang="en-US"/>
          </a:p>
        </p:txBody>
      </p:sp>
    </p:spTree>
    <p:extLst>
      <p:ext uri="{BB962C8B-B14F-4D97-AF65-F5344CB8AC3E}">
        <p14:creationId xmlns:p14="http://schemas.microsoft.com/office/powerpoint/2010/main" val="199444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FF6C-DFA0-BB35-8217-0292776A69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70B1A9-441A-9615-6685-FFA7BABD5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305172-3C46-8C61-CC96-3BD5E1C929A4}"/>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5" name="Footer Placeholder 4">
            <a:extLst>
              <a:ext uri="{FF2B5EF4-FFF2-40B4-BE49-F238E27FC236}">
                <a16:creationId xmlns:a16="http://schemas.microsoft.com/office/drawing/2014/main" id="{B159F44F-CDAC-7A8C-469A-AEEDE61F1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E4BB6-1C17-2055-5DA2-F2E107758668}"/>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27379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B34A-FA8F-B7C0-744C-319BC9FB31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822A1-A2FA-28A9-4AF9-F847F6801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72DF6-BED1-4105-0B6A-223AB5BE1D0D}"/>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5" name="Footer Placeholder 4">
            <a:extLst>
              <a:ext uri="{FF2B5EF4-FFF2-40B4-BE49-F238E27FC236}">
                <a16:creationId xmlns:a16="http://schemas.microsoft.com/office/drawing/2014/main" id="{8A913F61-22B5-4466-8268-3BE2AFA4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F3275-6A1C-FFE4-95C3-DCF1F1BAF82D}"/>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60591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A70890-7EEC-BED7-D241-9129D6BA6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2221D-778A-3F26-D4AF-AEEB77A500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47220-493C-9D87-2BC7-ECDCD3A3E687}"/>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5" name="Footer Placeholder 4">
            <a:extLst>
              <a:ext uri="{FF2B5EF4-FFF2-40B4-BE49-F238E27FC236}">
                <a16:creationId xmlns:a16="http://schemas.microsoft.com/office/drawing/2014/main" id="{1FF21192-0ABC-AD61-AAEB-28F76D16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3E579-48F8-2760-0725-7596C7D2D8E4}"/>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152510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6BB8-0991-3CDC-B51C-124A606CA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B097-B7C5-039D-4E13-CA50996DF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BCDF26-3BC5-9921-13F3-1193FA7B0785}"/>
              </a:ext>
            </a:extLst>
          </p:cNvPr>
          <p:cNvSpPr>
            <a:spLocks noGrp="1"/>
          </p:cNvSpPr>
          <p:nvPr>
            <p:ph type="dt" sz="half" idx="10"/>
          </p:nvPr>
        </p:nvSpPr>
        <p:spPr/>
        <p:txBody>
          <a:bodyPr/>
          <a:lstStyle/>
          <a:p>
            <a:fld id="{8DDF1A90-CFEA-4D5A-A163-1E6414E40CD2}" type="datetime1">
              <a:rPr lang="en-US" smtClean="0"/>
              <a:t>7/28/2025</a:t>
            </a:fld>
            <a:endParaRPr lang="en-US"/>
          </a:p>
        </p:txBody>
      </p:sp>
      <p:sp>
        <p:nvSpPr>
          <p:cNvPr id="5" name="Footer Placeholder 4">
            <a:extLst>
              <a:ext uri="{FF2B5EF4-FFF2-40B4-BE49-F238E27FC236}">
                <a16:creationId xmlns:a16="http://schemas.microsoft.com/office/drawing/2014/main" id="{57998BAA-831E-71D2-1180-FAC34E914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7CC87-B250-DF41-62EB-6664C05B36F9}"/>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20900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D959-0148-F2FD-399C-AF7FF1EE5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52BB8-35E3-9EB6-DAAB-A3D07EAEC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E65A3-3104-2476-F2B6-23AE91121A17}"/>
              </a:ext>
            </a:extLst>
          </p:cNvPr>
          <p:cNvSpPr>
            <a:spLocks noGrp="1"/>
          </p:cNvSpPr>
          <p:nvPr>
            <p:ph type="dt" sz="half" idx="10"/>
          </p:nvPr>
        </p:nvSpPr>
        <p:spPr/>
        <p:txBody>
          <a:bodyPr/>
          <a:lstStyle/>
          <a:p>
            <a:fld id="{A8E4144F-1057-4FC9-9633-9B87D8A7472D}" type="datetime1">
              <a:rPr lang="en-US" smtClean="0"/>
              <a:t>7/28/2025</a:t>
            </a:fld>
            <a:endParaRPr lang="en-US"/>
          </a:p>
        </p:txBody>
      </p:sp>
      <p:sp>
        <p:nvSpPr>
          <p:cNvPr id="5" name="Footer Placeholder 4">
            <a:extLst>
              <a:ext uri="{FF2B5EF4-FFF2-40B4-BE49-F238E27FC236}">
                <a16:creationId xmlns:a16="http://schemas.microsoft.com/office/drawing/2014/main" id="{713AA80C-A61A-7E86-9A78-D1C90CC70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2D293-7665-E566-FE42-A227A058C954}"/>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435506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890F-D7FC-010B-BD14-6AE4553FF3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2344B-1144-7172-440D-9C710B1B47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89F7AE-571C-9F3B-5DD7-2CEC2BB848F2}"/>
              </a:ext>
            </a:extLst>
          </p:cNvPr>
          <p:cNvSpPr>
            <a:spLocks noGrp="1"/>
          </p:cNvSpPr>
          <p:nvPr>
            <p:ph type="dt" sz="half" idx="10"/>
          </p:nvPr>
        </p:nvSpPr>
        <p:spPr/>
        <p:txBody>
          <a:bodyPr/>
          <a:lstStyle/>
          <a:p>
            <a:fld id="{CA115024-1E21-4A62-8CFD-33A907E40DDD}" type="datetime1">
              <a:rPr lang="en-US" smtClean="0"/>
              <a:t>7/28/2025</a:t>
            </a:fld>
            <a:endParaRPr lang="en-US"/>
          </a:p>
        </p:txBody>
      </p:sp>
      <p:sp>
        <p:nvSpPr>
          <p:cNvPr id="5" name="Footer Placeholder 4">
            <a:extLst>
              <a:ext uri="{FF2B5EF4-FFF2-40B4-BE49-F238E27FC236}">
                <a16:creationId xmlns:a16="http://schemas.microsoft.com/office/drawing/2014/main" id="{38D45A4E-55DC-4E76-DD92-6D9119B7C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A8FD6-DB6C-0578-6151-CDE229CED098}"/>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348121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6869-DA2E-497D-8B34-3DCBF7A58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961B5-C154-CD69-EBDA-C0819CF742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1F814-7D45-929A-2BA2-B2C1E11860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81DD25-4C6B-EE0E-EAF6-876F9A8049A3}"/>
              </a:ext>
            </a:extLst>
          </p:cNvPr>
          <p:cNvSpPr>
            <a:spLocks noGrp="1"/>
          </p:cNvSpPr>
          <p:nvPr>
            <p:ph type="dt" sz="half" idx="10"/>
          </p:nvPr>
        </p:nvSpPr>
        <p:spPr/>
        <p:txBody>
          <a:bodyPr/>
          <a:lstStyle/>
          <a:p>
            <a:fld id="{B17E65D2-6DFA-4D31-A36C-B33630B353AD}" type="datetime1">
              <a:rPr lang="en-US" smtClean="0"/>
              <a:t>7/28/2025</a:t>
            </a:fld>
            <a:endParaRPr lang="en-US"/>
          </a:p>
        </p:txBody>
      </p:sp>
      <p:sp>
        <p:nvSpPr>
          <p:cNvPr id="6" name="Footer Placeholder 5">
            <a:extLst>
              <a:ext uri="{FF2B5EF4-FFF2-40B4-BE49-F238E27FC236}">
                <a16:creationId xmlns:a16="http://schemas.microsoft.com/office/drawing/2014/main" id="{8159679E-196E-E7C1-BE3C-8ECBC46E1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F193C-283E-1F6C-0C14-8D4E4C94BBC9}"/>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363608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92C6-356A-96A4-2711-6F9F39EFEC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BF2CA6-943A-88C6-6D8C-188081C64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77C36-004B-6DF7-5B30-B3D3925AF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AA8D2-FA47-7105-BF1C-470A992FD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17706-0826-33C3-1BDF-FB7F7526F3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4A0888-7B3E-0A1D-D4F8-546D231BEB98}"/>
              </a:ext>
            </a:extLst>
          </p:cNvPr>
          <p:cNvSpPr>
            <a:spLocks noGrp="1"/>
          </p:cNvSpPr>
          <p:nvPr>
            <p:ph type="dt" sz="half" idx="10"/>
          </p:nvPr>
        </p:nvSpPr>
        <p:spPr/>
        <p:txBody>
          <a:bodyPr/>
          <a:lstStyle/>
          <a:p>
            <a:fld id="{0A3489A6-EB4B-4CFD-A9A9-892C6C8679DC}" type="datetime1">
              <a:rPr lang="en-US" smtClean="0"/>
              <a:t>7/28/2025</a:t>
            </a:fld>
            <a:endParaRPr lang="en-US"/>
          </a:p>
        </p:txBody>
      </p:sp>
      <p:sp>
        <p:nvSpPr>
          <p:cNvPr id="8" name="Footer Placeholder 7">
            <a:extLst>
              <a:ext uri="{FF2B5EF4-FFF2-40B4-BE49-F238E27FC236}">
                <a16:creationId xmlns:a16="http://schemas.microsoft.com/office/drawing/2014/main" id="{C7547FFB-C1A3-16F8-7E22-6A83005B9B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0FCD2B-BC64-7216-793F-A04EB70B843C}"/>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44665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A9EE-C61A-3A64-17EF-E2D019A34E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502E52-E145-40B5-D267-8118A3F2B58B}"/>
              </a:ext>
            </a:extLst>
          </p:cNvPr>
          <p:cNvSpPr>
            <a:spLocks noGrp="1"/>
          </p:cNvSpPr>
          <p:nvPr>
            <p:ph type="dt" sz="half" idx="10"/>
          </p:nvPr>
        </p:nvSpPr>
        <p:spPr/>
        <p:txBody>
          <a:bodyPr/>
          <a:lstStyle/>
          <a:p>
            <a:fld id="{81EFB5A9-EE0A-4B39-8BC5-C4CD2BB1AD54}" type="datetime1">
              <a:rPr lang="en-US" smtClean="0"/>
              <a:t>7/28/2025</a:t>
            </a:fld>
            <a:endParaRPr lang="en-US"/>
          </a:p>
        </p:txBody>
      </p:sp>
      <p:sp>
        <p:nvSpPr>
          <p:cNvPr id="4" name="Footer Placeholder 3">
            <a:extLst>
              <a:ext uri="{FF2B5EF4-FFF2-40B4-BE49-F238E27FC236}">
                <a16:creationId xmlns:a16="http://schemas.microsoft.com/office/drawing/2014/main" id="{0B45188F-4DDC-DF47-F742-4AA9048613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55FAA0-CCC0-80F0-0B9D-0BAF15AF818B}"/>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2834151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A9536-F5E0-D947-76D7-FA04AFD83EB1}"/>
              </a:ext>
            </a:extLst>
          </p:cNvPr>
          <p:cNvSpPr>
            <a:spLocks noGrp="1"/>
          </p:cNvSpPr>
          <p:nvPr>
            <p:ph type="dt" sz="half" idx="10"/>
          </p:nvPr>
        </p:nvSpPr>
        <p:spPr/>
        <p:txBody>
          <a:bodyPr/>
          <a:lstStyle/>
          <a:p>
            <a:fld id="{52A8D374-5F41-4717-BB2D-FE7E6C04F066}" type="datetime1">
              <a:rPr lang="en-US" smtClean="0"/>
              <a:t>7/28/2025</a:t>
            </a:fld>
            <a:endParaRPr lang="en-US"/>
          </a:p>
        </p:txBody>
      </p:sp>
      <p:sp>
        <p:nvSpPr>
          <p:cNvPr id="3" name="Footer Placeholder 2">
            <a:extLst>
              <a:ext uri="{FF2B5EF4-FFF2-40B4-BE49-F238E27FC236}">
                <a16:creationId xmlns:a16="http://schemas.microsoft.com/office/drawing/2014/main" id="{1A9F2265-E2E5-6E6A-842B-BA8941A80B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B8BAA-DD3B-49EF-B3A9-B14514672DDE}"/>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2891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6557-5FCA-1723-2AF7-694C6D097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B8E58D-5176-EB5E-075C-94F3DFE59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98C44-4B35-F014-040A-6692CE93E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7999F-F3B9-B14D-8B93-BAF14B697F33}"/>
              </a:ext>
            </a:extLst>
          </p:cNvPr>
          <p:cNvSpPr>
            <a:spLocks noGrp="1"/>
          </p:cNvSpPr>
          <p:nvPr>
            <p:ph type="dt" sz="half" idx="10"/>
          </p:nvPr>
        </p:nvSpPr>
        <p:spPr/>
        <p:txBody>
          <a:bodyPr/>
          <a:lstStyle/>
          <a:p>
            <a:fld id="{3BE73471-35A4-4903-9919-CA7E40521052}" type="datetime1">
              <a:rPr lang="en-US" smtClean="0"/>
              <a:t>7/28/2025</a:t>
            </a:fld>
            <a:endParaRPr lang="en-US"/>
          </a:p>
        </p:txBody>
      </p:sp>
      <p:sp>
        <p:nvSpPr>
          <p:cNvPr id="6" name="Footer Placeholder 5">
            <a:extLst>
              <a:ext uri="{FF2B5EF4-FFF2-40B4-BE49-F238E27FC236}">
                <a16:creationId xmlns:a16="http://schemas.microsoft.com/office/drawing/2014/main" id="{0B3BF56D-9927-01AA-491A-EDF8437B7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3B3EA-C7AD-84C5-254C-1EF52E297CCC}"/>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112721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1089-8E5D-B271-9528-7B53F1603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94AC3-8938-A6A0-52EA-74D5440708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82175-A2C3-9967-EB33-EFFE892C465A}"/>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5" name="Footer Placeholder 4">
            <a:extLst>
              <a:ext uri="{FF2B5EF4-FFF2-40B4-BE49-F238E27FC236}">
                <a16:creationId xmlns:a16="http://schemas.microsoft.com/office/drawing/2014/main" id="{C2C054C8-1E48-EBA7-F2AA-EDDC6D6BA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0FAFA-92CD-ED37-CC44-16C8C6014EB1}"/>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793453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4866-06DD-1ED2-AB18-E421C2727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01D6F2-BE7F-36ED-C775-0E0F56434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FF11EB-9766-01D2-8C3B-CBB4F8B4D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2F372-3E8A-E982-E1FE-0EC04876DDA8}"/>
              </a:ext>
            </a:extLst>
          </p:cNvPr>
          <p:cNvSpPr>
            <a:spLocks noGrp="1"/>
          </p:cNvSpPr>
          <p:nvPr>
            <p:ph type="dt" sz="half" idx="10"/>
          </p:nvPr>
        </p:nvSpPr>
        <p:spPr/>
        <p:txBody>
          <a:bodyPr/>
          <a:lstStyle/>
          <a:p>
            <a:fld id="{03E4CD47-7B99-4005-BD26-AF3299A943DA}" type="datetime1">
              <a:rPr lang="en-US" smtClean="0"/>
              <a:t>7/28/2025</a:t>
            </a:fld>
            <a:endParaRPr lang="en-US"/>
          </a:p>
        </p:txBody>
      </p:sp>
      <p:sp>
        <p:nvSpPr>
          <p:cNvPr id="6" name="Footer Placeholder 5">
            <a:extLst>
              <a:ext uri="{FF2B5EF4-FFF2-40B4-BE49-F238E27FC236}">
                <a16:creationId xmlns:a16="http://schemas.microsoft.com/office/drawing/2014/main" id="{AE347AF2-0306-ECD2-0D88-6DD309199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C004B-2E8B-F951-C319-DE033445672F}"/>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3405171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A19E-1402-4406-DF05-3396585D3E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F3AB7C-FB89-0A79-C0D5-DF74547C9B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61DE6-6D6D-F9E6-A643-30735A0AA8F3}"/>
              </a:ext>
            </a:extLst>
          </p:cNvPr>
          <p:cNvSpPr>
            <a:spLocks noGrp="1"/>
          </p:cNvSpPr>
          <p:nvPr>
            <p:ph type="dt" sz="half" idx="10"/>
          </p:nvPr>
        </p:nvSpPr>
        <p:spPr/>
        <p:txBody>
          <a:bodyPr/>
          <a:lstStyle/>
          <a:p>
            <a:fld id="{05843399-6D98-4624-A140-238A818B41C8}" type="datetime1">
              <a:rPr lang="en-US" smtClean="0"/>
              <a:t>7/28/2025</a:t>
            </a:fld>
            <a:endParaRPr lang="en-US"/>
          </a:p>
        </p:txBody>
      </p:sp>
      <p:sp>
        <p:nvSpPr>
          <p:cNvPr id="5" name="Footer Placeholder 4">
            <a:extLst>
              <a:ext uri="{FF2B5EF4-FFF2-40B4-BE49-F238E27FC236}">
                <a16:creationId xmlns:a16="http://schemas.microsoft.com/office/drawing/2014/main" id="{2B994F65-FEB5-44F0-7577-36A1357ED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BE2A6-4DEE-4C4F-63DC-BEF9D923C206}"/>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228262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A05D8-5C70-829D-018A-392BE7DE26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35893-46BA-F4EA-87E6-673ACE822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5721E-AA15-854E-5DCD-361FD31C9FD0}"/>
              </a:ext>
            </a:extLst>
          </p:cNvPr>
          <p:cNvSpPr>
            <a:spLocks noGrp="1"/>
          </p:cNvSpPr>
          <p:nvPr>
            <p:ph type="dt" sz="half" idx="10"/>
          </p:nvPr>
        </p:nvSpPr>
        <p:spPr/>
        <p:txBody>
          <a:bodyPr/>
          <a:lstStyle/>
          <a:p>
            <a:fld id="{95CC7421-27AD-4641-A607-1A0C4B3F3EC9}" type="datetime1">
              <a:rPr lang="en-US" smtClean="0"/>
              <a:t>7/28/2025</a:t>
            </a:fld>
            <a:endParaRPr lang="en-US"/>
          </a:p>
        </p:txBody>
      </p:sp>
      <p:sp>
        <p:nvSpPr>
          <p:cNvPr id="5" name="Footer Placeholder 4">
            <a:extLst>
              <a:ext uri="{FF2B5EF4-FFF2-40B4-BE49-F238E27FC236}">
                <a16:creationId xmlns:a16="http://schemas.microsoft.com/office/drawing/2014/main" id="{4D631206-6BA5-D87C-52B2-F5B7197C5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1BAF1-13F9-3F72-3EBA-900E66EE50BD}"/>
              </a:ext>
            </a:extLst>
          </p:cNvPr>
          <p:cNvSpPr>
            <a:spLocks noGrp="1"/>
          </p:cNvSpPr>
          <p:nvPr>
            <p:ph type="sldNum" sz="quarter" idx="12"/>
          </p:nvPr>
        </p:nvSpPr>
        <p:spPr/>
        <p:txBody>
          <a:bodyPr/>
          <a:lstStyle/>
          <a:p>
            <a:fld id="{93DC70C4-EC28-4139-804F-3105A1F24213}" type="slidenum">
              <a:rPr lang="en-US" smtClean="0"/>
              <a:t>‹#›</a:t>
            </a:fld>
            <a:endParaRPr lang="en-US"/>
          </a:p>
        </p:txBody>
      </p:sp>
    </p:spTree>
    <p:extLst>
      <p:ext uri="{BB962C8B-B14F-4D97-AF65-F5344CB8AC3E}">
        <p14:creationId xmlns:p14="http://schemas.microsoft.com/office/powerpoint/2010/main" val="1399969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8E08-B5F8-4F56-BAF3-9D241C47FE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8B28D8-94D9-457A-8F12-F94FE60A1F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E104A-DB2E-4BF4-BBA3-62170993E365}"/>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5" name="Footer Placeholder 4">
            <a:extLst>
              <a:ext uri="{FF2B5EF4-FFF2-40B4-BE49-F238E27FC236}">
                <a16:creationId xmlns:a16="http://schemas.microsoft.com/office/drawing/2014/main" id="{7E2DFC16-8048-4700-9ECD-DDB87C15E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6D164-80A3-450D-8EDD-501319AEC39C}"/>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2568436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AADC-496F-4748-BFB7-396D94564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EA679-90B1-4305-962C-3837312294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06EE5-1243-4438-A39A-2EC0B5CBE09E}"/>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5" name="Footer Placeholder 4">
            <a:extLst>
              <a:ext uri="{FF2B5EF4-FFF2-40B4-BE49-F238E27FC236}">
                <a16:creationId xmlns:a16="http://schemas.microsoft.com/office/drawing/2014/main" id="{E75454CB-BA73-4963-826D-37FD75061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0DE38-C9DA-4C75-9699-4576B140C304}"/>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3174980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D685-8864-437A-B9B1-BE4FEE0608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3CF9A5-2745-42BF-B3C4-6BD8AA879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7B12F2-83B8-424B-84EE-B90600BC184F}"/>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5" name="Footer Placeholder 4">
            <a:extLst>
              <a:ext uri="{FF2B5EF4-FFF2-40B4-BE49-F238E27FC236}">
                <a16:creationId xmlns:a16="http://schemas.microsoft.com/office/drawing/2014/main" id="{A122F988-F978-4FD7-9FDF-B92DC75CA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B51FE-941D-4228-8AC4-F67AFAED544F}"/>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80233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13EB-F88F-447E-970E-637A48E2B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A7B3-E3BA-42F9-BDE1-D03A0B9280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FCB056-0DE8-4CE2-A7CC-996A01D23E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B5F8CB-4028-4ADE-936D-F1B0A614DE11}"/>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6" name="Footer Placeholder 5">
            <a:extLst>
              <a:ext uri="{FF2B5EF4-FFF2-40B4-BE49-F238E27FC236}">
                <a16:creationId xmlns:a16="http://schemas.microsoft.com/office/drawing/2014/main" id="{AB69B0C8-8F15-428F-B58C-CB68EB844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A9043-82DB-48DD-B8A8-D3D9AD72EC31}"/>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4068272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102C-BA7C-4DF9-BB92-A1260350C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1F2D5B-96DE-416C-BE29-1E5214A35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EFA022-B7EF-43DE-A063-9902B2095E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B3CA1-93F7-4049-B468-8384B377B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DAA415-6485-4F17-94C3-4AF62DC69B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9EE41A-DE7A-4860-AD5A-C1A973CD0028}"/>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8" name="Footer Placeholder 7">
            <a:extLst>
              <a:ext uri="{FF2B5EF4-FFF2-40B4-BE49-F238E27FC236}">
                <a16:creationId xmlns:a16="http://schemas.microsoft.com/office/drawing/2014/main" id="{D95EB93D-1EFC-4C50-8587-1C368E18D9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01E571-70EE-4CAB-A7C7-736D098D1255}"/>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3564208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55BE-004D-4E4E-9C14-44E9969578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9E69AC-1F71-478D-9400-C444F6309806}"/>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4" name="Footer Placeholder 3">
            <a:extLst>
              <a:ext uri="{FF2B5EF4-FFF2-40B4-BE49-F238E27FC236}">
                <a16:creationId xmlns:a16="http://schemas.microsoft.com/office/drawing/2014/main" id="{FFD10FBA-E922-40C0-84F3-4FC9419EC1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CD8842-45D9-451A-862C-1454BF770C2B}"/>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1870766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96B23-5456-403C-AF06-4A4CE682698F}"/>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3" name="Footer Placeholder 2">
            <a:extLst>
              <a:ext uri="{FF2B5EF4-FFF2-40B4-BE49-F238E27FC236}">
                <a16:creationId xmlns:a16="http://schemas.microsoft.com/office/drawing/2014/main" id="{16922C80-E8F3-45F3-95CB-64A246824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46C8B-81F4-4056-A7C5-F4F208E42494}"/>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46864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BF07-BACF-853F-C8E7-FF116605C9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259C71-BEBC-41E8-32B4-3C91EB82C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ECDEB5-A9A8-D2B3-D14B-8E1E3A8EC5F2}"/>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5" name="Footer Placeholder 4">
            <a:extLst>
              <a:ext uri="{FF2B5EF4-FFF2-40B4-BE49-F238E27FC236}">
                <a16:creationId xmlns:a16="http://schemas.microsoft.com/office/drawing/2014/main" id="{EDCD063D-FFEA-491E-27C7-E165B9053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C8E72-CBDD-0F4B-D018-37D9F91436F8}"/>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153020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1145-1086-44BB-AB24-5B93E374C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152D67-2320-470E-9EAA-3F835782F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02F22-9EA9-45A4-9D50-DF7901735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46D74A-EAA9-4861-B70E-D19BAFEBE28E}"/>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6" name="Footer Placeholder 5">
            <a:extLst>
              <a:ext uri="{FF2B5EF4-FFF2-40B4-BE49-F238E27FC236}">
                <a16:creationId xmlns:a16="http://schemas.microsoft.com/office/drawing/2014/main" id="{941AC428-6635-4D9A-9F59-ED5484807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3518B-95E1-4DD3-B3E1-4F8EB44F21FA}"/>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3710526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7816-9823-4BB4-81D7-453FEE969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CF968-BFFE-4101-A98D-78FA46072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3D433A-6257-473B-BA39-154D5EFF7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622A68-C0F8-444B-8580-DFCF919253C1}"/>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6" name="Footer Placeholder 5">
            <a:extLst>
              <a:ext uri="{FF2B5EF4-FFF2-40B4-BE49-F238E27FC236}">
                <a16:creationId xmlns:a16="http://schemas.microsoft.com/office/drawing/2014/main" id="{8F436F40-15BA-42A2-81EB-348AE8878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D1AE7-7B6A-4A84-BD48-2A4DFB6A1D07}"/>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2213094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6B1C-98FA-4888-A033-E8D4ED6EA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E68A1-9EAD-45B5-B332-B0B3FA634A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DB574-21FD-48BE-B010-F58B03A84DA2}"/>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5" name="Footer Placeholder 4">
            <a:extLst>
              <a:ext uri="{FF2B5EF4-FFF2-40B4-BE49-F238E27FC236}">
                <a16:creationId xmlns:a16="http://schemas.microsoft.com/office/drawing/2014/main" id="{6D3FCC70-F923-4F35-9D03-D12B491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B0057-8B61-4D9D-BBBB-4EC832C62EF6}"/>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3997080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56D24-40BB-4651-B4D0-F3C572D76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8658AC-999A-4C69-B453-44ABA6A471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E7302-445C-4986-AA39-A3BF5CEFD267}"/>
              </a:ext>
            </a:extLst>
          </p:cNvPr>
          <p:cNvSpPr>
            <a:spLocks noGrp="1"/>
          </p:cNvSpPr>
          <p:nvPr>
            <p:ph type="dt" sz="half" idx="10"/>
          </p:nvPr>
        </p:nvSpPr>
        <p:spPr/>
        <p:txBody>
          <a:bodyPr/>
          <a:lstStyle/>
          <a:p>
            <a:fld id="{1998B401-A93F-4061-A93D-6167AFC5A1F6}" type="datetimeFigureOut">
              <a:rPr lang="en-US" smtClean="0"/>
              <a:t>7/28/2025</a:t>
            </a:fld>
            <a:endParaRPr lang="en-US"/>
          </a:p>
        </p:txBody>
      </p:sp>
      <p:sp>
        <p:nvSpPr>
          <p:cNvPr id="5" name="Footer Placeholder 4">
            <a:extLst>
              <a:ext uri="{FF2B5EF4-FFF2-40B4-BE49-F238E27FC236}">
                <a16:creationId xmlns:a16="http://schemas.microsoft.com/office/drawing/2014/main" id="{CD1494E4-6E0E-4143-A1A3-61524706D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3C1C9-62CA-49E0-9F4E-A71BB8BDDC85}"/>
              </a:ext>
            </a:extLst>
          </p:cNvPr>
          <p:cNvSpPr>
            <a:spLocks noGrp="1"/>
          </p:cNvSpPr>
          <p:nvPr>
            <p:ph type="sldNum" sz="quarter" idx="12"/>
          </p:nvPr>
        </p:nvSpPr>
        <p:spPr/>
        <p:txBody>
          <a:bodyPr/>
          <a:lstStyle/>
          <a:p>
            <a:fld id="{35576DAE-BFB0-4AFF-88D0-6BB3CC971AC4}" type="slidenum">
              <a:rPr lang="en-US" smtClean="0"/>
              <a:t>‹#›</a:t>
            </a:fld>
            <a:endParaRPr lang="en-US"/>
          </a:p>
        </p:txBody>
      </p:sp>
    </p:spTree>
    <p:extLst>
      <p:ext uri="{BB962C8B-B14F-4D97-AF65-F5344CB8AC3E}">
        <p14:creationId xmlns:p14="http://schemas.microsoft.com/office/powerpoint/2010/main" val="3704154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81958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A88C-655E-80A8-9341-C0FFCF32E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D5C5B-04A8-5F10-9B98-FBDB7209F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9E3C0-7301-D74B-5A14-8FB143C2E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62DF04-4FE6-37FE-BD16-FF53101E804D}"/>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6" name="Footer Placeholder 5">
            <a:extLst>
              <a:ext uri="{FF2B5EF4-FFF2-40B4-BE49-F238E27FC236}">
                <a16:creationId xmlns:a16="http://schemas.microsoft.com/office/drawing/2014/main" id="{D44B59B3-5A40-2A35-A32D-2A4C65392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02424-F936-ECB9-5889-1DFE682AC3AC}"/>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399874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D73C-0DF8-6903-B51A-961784C13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064DB-4567-9F58-F44D-6CC23BBE33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1F9416-5383-BC72-11CC-380AEA275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3C8FF8-6207-EA32-133A-E5E81B748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25482B-D1D3-A779-3D3B-915C0F609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CB1698-A9E7-7798-E43C-EE6453200C65}"/>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8" name="Footer Placeholder 7">
            <a:extLst>
              <a:ext uri="{FF2B5EF4-FFF2-40B4-BE49-F238E27FC236}">
                <a16:creationId xmlns:a16="http://schemas.microsoft.com/office/drawing/2014/main" id="{93A9A6B4-02DC-05DF-F499-46A97B0126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01581-037A-92FF-3683-A768774C4FDB}"/>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176257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C00E-1803-EE33-7860-49304A8810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8F3E59-0F76-8C5E-48A4-DE7B050C67F5}"/>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4" name="Footer Placeholder 3">
            <a:extLst>
              <a:ext uri="{FF2B5EF4-FFF2-40B4-BE49-F238E27FC236}">
                <a16:creationId xmlns:a16="http://schemas.microsoft.com/office/drawing/2014/main" id="{12E3A009-7102-9AC7-A04C-B9FF685922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6F9D6-BCA4-D12F-9A25-E6EB0E2DD006}"/>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256572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7E991-837B-27CD-7BD7-762713DBC632}"/>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3" name="Footer Placeholder 2">
            <a:extLst>
              <a:ext uri="{FF2B5EF4-FFF2-40B4-BE49-F238E27FC236}">
                <a16:creationId xmlns:a16="http://schemas.microsoft.com/office/drawing/2014/main" id="{504B634C-A013-7F8D-88A4-95FD4878A3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B36B3-B764-59F9-4F52-358E7B0751D8}"/>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3093264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02EA-239D-6496-D69B-CA05A7A48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7BA460-16C8-648C-9F9E-E5989369C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80F8A-8094-006B-3439-2170D0250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B6595-093F-5748-4620-34D86448E6AE}"/>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6" name="Footer Placeholder 5">
            <a:extLst>
              <a:ext uri="{FF2B5EF4-FFF2-40B4-BE49-F238E27FC236}">
                <a16:creationId xmlns:a16="http://schemas.microsoft.com/office/drawing/2014/main" id="{0EA9273E-2732-1D3F-4729-223153CB4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7BC4B0-63CC-B515-E629-8D1F8194DCF8}"/>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266392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0BF9-2DC2-68B9-8DAF-8FC835600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5EF736-F21C-9105-6EB7-1C2BC9C65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B355ED-82DE-9ACB-98E4-6B279C981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05BF3-4CDE-D0E3-5337-FFF159162EC5}"/>
              </a:ext>
            </a:extLst>
          </p:cNvPr>
          <p:cNvSpPr>
            <a:spLocks noGrp="1"/>
          </p:cNvSpPr>
          <p:nvPr>
            <p:ph type="dt" sz="half" idx="10"/>
          </p:nvPr>
        </p:nvSpPr>
        <p:spPr/>
        <p:txBody>
          <a:bodyPr/>
          <a:lstStyle/>
          <a:p>
            <a:fld id="{95120B65-F5E5-4046-A7BB-61679A314D34}" type="datetimeFigureOut">
              <a:rPr lang="en-US" smtClean="0"/>
              <a:t>7/28/2025</a:t>
            </a:fld>
            <a:endParaRPr lang="en-US"/>
          </a:p>
        </p:txBody>
      </p:sp>
      <p:sp>
        <p:nvSpPr>
          <p:cNvPr id="6" name="Footer Placeholder 5">
            <a:extLst>
              <a:ext uri="{FF2B5EF4-FFF2-40B4-BE49-F238E27FC236}">
                <a16:creationId xmlns:a16="http://schemas.microsoft.com/office/drawing/2014/main" id="{5D458A6B-8465-A33F-ABD2-52B1E2014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08BF5-ECD2-6B77-FE19-135CCE837F92}"/>
              </a:ext>
            </a:extLst>
          </p:cNvPr>
          <p:cNvSpPr>
            <a:spLocks noGrp="1"/>
          </p:cNvSpPr>
          <p:nvPr>
            <p:ph type="sldNum" sz="quarter" idx="12"/>
          </p:nvPr>
        </p:nvSpPr>
        <p:spPr/>
        <p:txBody>
          <a:bodyPr/>
          <a:lstStyle/>
          <a:p>
            <a:fld id="{F47E735B-29A2-486A-B58E-22309675561A}" type="slidenum">
              <a:rPr lang="en-US" smtClean="0"/>
              <a:t>‹#›</a:t>
            </a:fld>
            <a:endParaRPr lang="en-US"/>
          </a:p>
        </p:txBody>
      </p:sp>
    </p:spTree>
    <p:extLst>
      <p:ext uri="{BB962C8B-B14F-4D97-AF65-F5344CB8AC3E}">
        <p14:creationId xmlns:p14="http://schemas.microsoft.com/office/powerpoint/2010/main" val="152909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50E03-1B84-06C8-8F4B-145BADD9A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1680EE-5FBC-D9AE-DEBF-F298CF4D1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45305-A39D-4508-1599-0607BD2C0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20B65-F5E5-4046-A7BB-61679A314D34}" type="datetimeFigureOut">
              <a:rPr lang="en-US" smtClean="0"/>
              <a:t>7/28/2025</a:t>
            </a:fld>
            <a:endParaRPr lang="en-US"/>
          </a:p>
        </p:txBody>
      </p:sp>
      <p:sp>
        <p:nvSpPr>
          <p:cNvPr id="5" name="Footer Placeholder 4">
            <a:extLst>
              <a:ext uri="{FF2B5EF4-FFF2-40B4-BE49-F238E27FC236}">
                <a16:creationId xmlns:a16="http://schemas.microsoft.com/office/drawing/2014/main" id="{2C9B26F2-A946-4FD6-8BB6-BD71CBB55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C7401-75EB-15ED-64FA-47CEAB33E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E735B-29A2-486A-B58E-22309675561A}" type="slidenum">
              <a:rPr lang="en-US" smtClean="0"/>
              <a:t>‹#›</a:t>
            </a:fld>
            <a:endParaRPr lang="en-US"/>
          </a:p>
        </p:txBody>
      </p:sp>
    </p:spTree>
    <p:extLst>
      <p:ext uri="{BB962C8B-B14F-4D97-AF65-F5344CB8AC3E}">
        <p14:creationId xmlns:p14="http://schemas.microsoft.com/office/powerpoint/2010/main" val="399040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5890112-2FAC-C20B-6BEF-CD555730E7C8}"/>
              </a:ext>
            </a:extLst>
          </p:cNvPr>
          <p:cNvGraphicFramePr>
            <a:graphicFrameLocks noChangeAspect="1"/>
          </p:cNvGraphicFramePr>
          <p:nvPr userDrawn="1">
            <p:custDataLst>
              <p:tags r:id="rId14"/>
            </p:custDataLst>
            <p:extLst>
              <p:ext uri="{D42A27DB-BD31-4B8C-83A1-F6EECF244321}">
                <p14:modId xmlns:p14="http://schemas.microsoft.com/office/powerpoint/2010/main" val="2454714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5" imgW="484" imgH="486" progId="TCLayout.ActiveDocument.1">
                  <p:embed/>
                </p:oleObj>
              </mc:Choice>
              <mc:Fallback>
                <p:oleObj name="think-cell Slide" r:id="rId15" imgW="484" imgH="486" progId="TCLayout.ActiveDocument.1">
                  <p:embed/>
                  <p:pic>
                    <p:nvPicPr>
                      <p:cNvPr id="8" name="think-cell data - do not delete" hidden="1">
                        <a:extLst>
                          <a:ext uri="{FF2B5EF4-FFF2-40B4-BE49-F238E27FC236}">
                            <a16:creationId xmlns:a16="http://schemas.microsoft.com/office/drawing/2014/main" id="{95890112-2FAC-C20B-6BEF-CD555730E7C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9F4D6DB-1C87-D53B-3686-A6DA07FD0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34D12F-D107-11BA-EA09-D177D4FEE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6D0DE-A254-A6CB-89F9-D9F59E645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9421C6-7ABD-4698-9843-C6C5771F7760}" type="datetime1">
              <a:rPr lang="en-US" smtClean="0"/>
              <a:t>7/28/2025</a:t>
            </a:fld>
            <a:endParaRPr lang="en-US"/>
          </a:p>
        </p:txBody>
      </p:sp>
      <p:sp>
        <p:nvSpPr>
          <p:cNvPr id="5" name="Footer Placeholder 4">
            <a:extLst>
              <a:ext uri="{FF2B5EF4-FFF2-40B4-BE49-F238E27FC236}">
                <a16:creationId xmlns:a16="http://schemas.microsoft.com/office/drawing/2014/main" id="{6A6848F8-250C-A5F8-4C3E-9236A21F0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94DC33-46E8-E3AF-AD26-6C0D31F33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DC70C4-EC28-4139-804F-3105A1F24213}" type="slidenum">
              <a:rPr lang="en-US" smtClean="0"/>
              <a:t>‹#›</a:t>
            </a:fld>
            <a:endParaRPr lang="en-US"/>
          </a:p>
        </p:txBody>
      </p:sp>
    </p:spTree>
    <p:extLst>
      <p:ext uri="{BB962C8B-B14F-4D97-AF65-F5344CB8AC3E}">
        <p14:creationId xmlns:p14="http://schemas.microsoft.com/office/powerpoint/2010/main" val="1146996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D5B43-8CFB-43AE-B265-A38BA6F22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782995-C427-4010-8353-526C60824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126DA-A0AE-49D7-8F82-8DFFCFA72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8B401-A93F-4061-A93D-6167AFC5A1F6}" type="datetimeFigureOut">
              <a:rPr lang="en-US" smtClean="0"/>
              <a:t>7/28/2025</a:t>
            </a:fld>
            <a:endParaRPr lang="en-US"/>
          </a:p>
        </p:txBody>
      </p:sp>
      <p:sp>
        <p:nvSpPr>
          <p:cNvPr id="5" name="Footer Placeholder 4">
            <a:extLst>
              <a:ext uri="{FF2B5EF4-FFF2-40B4-BE49-F238E27FC236}">
                <a16:creationId xmlns:a16="http://schemas.microsoft.com/office/drawing/2014/main" id="{5282461C-221D-4083-8AE6-C7808132A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2B2C18-2071-4CFD-9572-E97773865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76DAE-BFB0-4AFF-88D0-6BB3CC971AC4}" type="slidenum">
              <a:rPr lang="en-US" smtClean="0"/>
              <a:t>‹#›</a:t>
            </a:fld>
            <a:endParaRPr lang="en-US"/>
          </a:p>
        </p:txBody>
      </p:sp>
    </p:spTree>
    <p:extLst>
      <p:ext uri="{BB962C8B-B14F-4D97-AF65-F5344CB8AC3E}">
        <p14:creationId xmlns:p14="http://schemas.microsoft.com/office/powerpoint/2010/main" val="2062319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5.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9.svg"/><Relationship Id="rId4" Type="http://schemas.openxmlformats.org/officeDocument/2006/relationships/oleObject" Target="../embeddings/oleObject3.bin"/><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5C0D43-BAB6-D437-54FF-F24DC9FF613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425" imgH="425" progId="TCLayout.ActiveDocument.1">
                  <p:embed/>
                </p:oleObj>
              </mc:Choice>
              <mc:Fallback>
                <p:oleObj name="think-cell Slide" r:id="rId6" imgW="425" imgH="425" progId="TCLayout.ActiveDocument.1">
                  <p:embed/>
                  <p:pic>
                    <p:nvPicPr>
                      <p:cNvPr id="4" name="think-cell data - do not delete" hidden="1">
                        <a:extLst>
                          <a:ext uri="{FF2B5EF4-FFF2-40B4-BE49-F238E27FC236}">
                            <a16:creationId xmlns:a16="http://schemas.microsoft.com/office/drawing/2014/main" id="{795C0D43-BAB6-D437-54FF-F24DC9FF613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Content Placeholder 6" descr="A group of people working on a project&#10;&#10;AI-generated content may be incorrect.">
            <a:extLst>
              <a:ext uri="{FF2B5EF4-FFF2-40B4-BE49-F238E27FC236}">
                <a16:creationId xmlns:a16="http://schemas.microsoft.com/office/drawing/2014/main" id="{BD173281-7696-11EB-EC84-92770C48B3BE}"/>
              </a:ext>
            </a:extLst>
          </p:cNvPr>
          <p:cNvPicPr>
            <a:picLocks noGrp="1" noChangeAspect="1"/>
          </p:cNvPicPr>
          <p:nvPr>
            <p:ph idx="1"/>
          </p:nvPr>
        </p:nvPicPr>
        <p:blipFill>
          <a:blip r:embed="rId8">
            <a:extLst>
              <a:ext uri="{28A0092B-C50C-407E-A947-70E740481C1C}">
                <a14:useLocalDpi xmlns:a14="http://schemas.microsoft.com/office/drawing/2010/main" val="0"/>
              </a:ext>
            </a:extLst>
          </a:blip>
          <a:srcRect t="1857" b="13890"/>
          <a:stretch/>
        </p:blipFill>
        <p:spPr>
          <a:xfrm>
            <a:off x="20" y="1282"/>
            <a:ext cx="12191980" cy="6856718"/>
          </a:xfrm>
          <a:prstGeom prst="rect">
            <a:avLst/>
          </a:prstGeom>
        </p:spPr>
      </p:pic>
      <p:sp>
        <p:nvSpPr>
          <p:cNvPr id="5" name="Overlay">
            <a:extLst>
              <a:ext uri="{FF2B5EF4-FFF2-40B4-BE49-F238E27FC236}">
                <a16:creationId xmlns:a16="http://schemas.microsoft.com/office/drawing/2014/main" id="{438B2C0D-1299-2BFF-7713-6BE01C100311}"/>
              </a:ext>
            </a:extLst>
          </p:cNvPr>
          <p:cNvSpPr/>
          <p:nvPr>
            <p:custDataLst>
              <p:tags r:id="rId3"/>
            </p:custDataLst>
          </p:nvPr>
        </p:nvSpPr>
        <p:spPr>
          <a:xfrm>
            <a:off x="-3" y="1"/>
            <a:ext cx="12192003" cy="6858000"/>
          </a:xfrm>
          <a:prstGeom prst="rect">
            <a:avLst/>
          </a:prstGeom>
          <a:solidFill>
            <a:schemeClr val="tx1">
              <a:lumMod val="95000"/>
              <a:lumOff val="5000"/>
              <a:alpha val="45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endParaRPr>
          </a:p>
        </p:txBody>
      </p:sp>
      <p:sp>
        <p:nvSpPr>
          <p:cNvPr id="6" name="Title 1">
            <a:extLst>
              <a:ext uri="{FF2B5EF4-FFF2-40B4-BE49-F238E27FC236}">
                <a16:creationId xmlns:a16="http://schemas.microsoft.com/office/drawing/2014/main" id="{773E400E-4844-09FA-0B2F-3AA9B7257E73}"/>
              </a:ext>
            </a:extLst>
          </p:cNvPr>
          <p:cNvSpPr txBox="1">
            <a:spLocks/>
          </p:cNvSpPr>
          <p:nvPr/>
        </p:nvSpPr>
        <p:spPr>
          <a:xfrm>
            <a:off x="-2" y="3533550"/>
            <a:ext cx="11602278" cy="2420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pPr>
            <a:r>
              <a:rPr lang="ar-LB" sz="4000" b="1">
                <a:solidFill>
                  <a:schemeClr val="bg1"/>
                </a:solidFill>
                <a:ea typeface="Calibri"/>
                <a:cs typeface="Calibri"/>
              </a:rPr>
              <a:t> الية التعينات لوظائف الفئة الأولى: مراحل ومعايير</a:t>
            </a:r>
          </a:p>
        </p:txBody>
      </p:sp>
      <p:pic>
        <p:nvPicPr>
          <p:cNvPr id="8" name="Picture 7">
            <a:extLst>
              <a:ext uri="{FF2B5EF4-FFF2-40B4-BE49-F238E27FC236}">
                <a16:creationId xmlns:a16="http://schemas.microsoft.com/office/drawing/2014/main" id="{503A4D62-F8CD-C838-0F36-714DB9C52339}"/>
              </a:ext>
            </a:extLst>
          </p:cNvPr>
          <p:cNvPicPr>
            <a:picLocks noChangeAspect="1"/>
          </p:cNvPicPr>
          <p:nvPr/>
        </p:nvPicPr>
        <p:blipFill>
          <a:blip r:embed="rId9">
            <a:alphaModFix amt="80000"/>
            <a:extLst>
              <a:ext uri="{28A0092B-C50C-407E-A947-70E740481C1C}">
                <a14:useLocalDpi xmlns:a14="http://schemas.microsoft.com/office/drawing/2010/main" val="0"/>
              </a:ext>
            </a:extLst>
          </a:blip>
          <a:srcRect l="3076" t="7646" r="2619" b="8739"/>
          <a:stretch/>
        </p:blipFill>
        <p:spPr bwMode="auto">
          <a:xfrm>
            <a:off x="0" y="-1"/>
            <a:ext cx="1409700" cy="1748569"/>
          </a:xfrm>
          <a:prstGeom prst="rect">
            <a:avLst/>
          </a:prstGeom>
          <a:noFill/>
        </p:spPr>
      </p:pic>
      <p:sp>
        <p:nvSpPr>
          <p:cNvPr id="9" name="TextBox 8">
            <a:extLst>
              <a:ext uri="{FF2B5EF4-FFF2-40B4-BE49-F238E27FC236}">
                <a16:creationId xmlns:a16="http://schemas.microsoft.com/office/drawing/2014/main" id="{95537658-CB81-AAAD-A356-6D0C64CDFD61}"/>
              </a:ext>
            </a:extLst>
          </p:cNvPr>
          <p:cNvSpPr txBox="1"/>
          <p:nvPr/>
        </p:nvSpPr>
        <p:spPr>
          <a:xfrm>
            <a:off x="4973603" y="2255140"/>
            <a:ext cx="6380197" cy="1077218"/>
          </a:xfrm>
          <a:prstGeom prst="rect">
            <a:avLst/>
          </a:prstGeom>
          <a:noFill/>
        </p:spPr>
        <p:txBody>
          <a:bodyPr wrap="square" rtlCol="0">
            <a:spAutoFit/>
          </a:bodyPr>
          <a:lstStyle/>
          <a:p>
            <a:pPr algn="r" rtl="1"/>
            <a:r>
              <a:rPr lang="ar-LB" sz="3200">
                <a:solidFill>
                  <a:schemeClr val="bg1"/>
                </a:solidFill>
              </a:rPr>
              <a:t>الجمهورية اللبنانية </a:t>
            </a:r>
          </a:p>
          <a:p>
            <a:pPr algn="r" rtl="1"/>
            <a:r>
              <a:rPr lang="ar-LB" sz="3200">
                <a:solidFill>
                  <a:schemeClr val="bg1"/>
                </a:solidFill>
              </a:rPr>
              <a:t>وزارة الدولة لشؤون التنمية الإدارية </a:t>
            </a:r>
            <a:endParaRPr lang="en-US" sz="3200">
              <a:solidFill>
                <a:schemeClr val="bg1"/>
              </a:solidFill>
            </a:endParaRPr>
          </a:p>
        </p:txBody>
      </p:sp>
      <p:sp>
        <p:nvSpPr>
          <p:cNvPr id="10" name="TextBox 9">
            <a:extLst>
              <a:ext uri="{FF2B5EF4-FFF2-40B4-BE49-F238E27FC236}">
                <a16:creationId xmlns:a16="http://schemas.microsoft.com/office/drawing/2014/main" id="{26A0CD11-D310-6C80-0614-5C421F389004}"/>
              </a:ext>
            </a:extLst>
          </p:cNvPr>
          <p:cNvSpPr txBox="1"/>
          <p:nvPr/>
        </p:nvSpPr>
        <p:spPr>
          <a:xfrm>
            <a:off x="9409408" y="5789192"/>
            <a:ext cx="2192867" cy="461665"/>
          </a:xfrm>
          <a:prstGeom prst="rect">
            <a:avLst/>
          </a:prstGeom>
          <a:noFill/>
        </p:spPr>
        <p:txBody>
          <a:bodyPr wrap="square" rtlCol="0">
            <a:spAutoFit/>
          </a:bodyPr>
          <a:lstStyle/>
          <a:p>
            <a:pPr algn="r"/>
            <a:r>
              <a:rPr lang="ar-LB" sz="2400" b="1">
                <a:solidFill>
                  <a:schemeClr val="bg1"/>
                </a:solidFill>
              </a:rPr>
              <a:t>أيار </a:t>
            </a:r>
            <a:r>
              <a:rPr lang="ar-LB" sz="2000">
                <a:solidFill>
                  <a:schemeClr val="bg1"/>
                </a:solidFill>
              </a:rPr>
              <a:t>2025</a:t>
            </a:r>
            <a:endParaRPr lang="en-US" sz="2400">
              <a:solidFill>
                <a:schemeClr val="bg1"/>
              </a:solidFill>
            </a:endParaRPr>
          </a:p>
        </p:txBody>
      </p:sp>
      <p:sp>
        <p:nvSpPr>
          <p:cNvPr id="2" name="Slide Number Placeholder 1">
            <a:extLst>
              <a:ext uri="{FF2B5EF4-FFF2-40B4-BE49-F238E27FC236}">
                <a16:creationId xmlns:a16="http://schemas.microsoft.com/office/drawing/2014/main" id="{79AE2177-4580-A3A8-5A28-7A14EDBF1258}"/>
              </a:ext>
            </a:extLst>
          </p:cNvPr>
          <p:cNvSpPr>
            <a:spLocks noGrp="1"/>
          </p:cNvSpPr>
          <p:nvPr>
            <p:ph type="sldNum" sz="quarter" idx="12"/>
          </p:nvPr>
        </p:nvSpPr>
        <p:spPr/>
        <p:txBody>
          <a:bodyPr/>
          <a:lstStyle/>
          <a:p>
            <a:fld id="{93DC70C4-EC28-4139-804F-3105A1F24213}" type="slidenum">
              <a:rPr lang="en-US" smtClean="0"/>
              <a:t>1</a:t>
            </a:fld>
            <a:endParaRPr lang="en-US"/>
          </a:p>
        </p:txBody>
      </p:sp>
    </p:spTree>
    <p:extLst>
      <p:ext uri="{BB962C8B-B14F-4D97-AF65-F5344CB8AC3E}">
        <p14:creationId xmlns:p14="http://schemas.microsoft.com/office/powerpoint/2010/main" val="413755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FF15B-AA95-5256-010D-76A13E9C9889}"/>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DA4805F0-DCA3-A579-4EC7-BB12BA3D48E0}"/>
              </a:ext>
            </a:extLst>
          </p:cNvPr>
          <p:cNvGrpSpPr/>
          <p:nvPr/>
        </p:nvGrpSpPr>
        <p:grpSpPr>
          <a:xfrm>
            <a:off x="11261213" y="4659860"/>
            <a:ext cx="716607" cy="762569"/>
            <a:chOff x="211752" y="1039747"/>
            <a:chExt cx="773626" cy="752848"/>
          </a:xfrm>
        </p:grpSpPr>
        <p:sp>
          <p:nvSpPr>
            <p:cNvPr id="46" name="Oval 45">
              <a:extLst>
                <a:ext uri="{FF2B5EF4-FFF2-40B4-BE49-F238E27FC236}">
                  <a16:creationId xmlns:a16="http://schemas.microsoft.com/office/drawing/2014/main" id="{CFA41818-0F00-3C59-CC10-6BEFF238EDB8}"/>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47" name="Oval 46">
              <a:extLst>
                <a:ext uri="{FF2B5EF4-FFF2-40B4-BE49-F238E27FC236}">
                  <a16:creationId xmlns:a16="http://schemas.microsoft.com/office/drawing/2014/main" id="{6098CA18-941A-98D8-0ECD-492AE35A5680}"/>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grpSp>
        <p:nvGrpSpPr>
          <p:cNvPr id="37" name="Group 36">
            <a:extLst>
              <a:ext uri="{FF2B5EF4-FFF2-40B4-BE49-F238E27FC236}">
                <a16:creationId xmlns:a16="http://schemas.microsoft.com/office/drawing/2014/main" id="{92757554-5793-B702-BB73-181D7D764495}"/>
              </a:ext>
            </a:extLst>
          </p:cNvPr>
          <p:cNvGrpSpPr/>
          <p:nvPr/>
        </p:nvGrpSpPr>
        <p:grpSpPr>
          <a:xfrm>
            <a:off x="11261213" y="3132201"/>
            <a:ext cx="716607" cy="762569"/>
            <a:chOff x="211752" y="1039747"/>
            <a:chExt cx="773626" cy="752848"/>
          </a:xfrm>
        </p:grpSpPr>
        <p:sp>
          <p:nvSpPr>
            <p:cNvPr id="38" name="Oval 37">
              <a:extLst>
                <a:ext uri="{FF2B5EF4-FFF2-40B4-BE49-F238E27FC236}">
                  <a16:creationId xmlns:a16="http://schemas.microsoft.com/office/drawing/2014/main" id="{610772FC-1376-7602-97D5-CCC94F035E48}"/>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39" name="Oval 38">
              <a:extLst>
                <a:ext uri="{FF2B5EF4-FFF2-40B4-BE49-F238E27FC236}">
                  <a16:creationId xmlns:a16="http://schemas.microsoft.com/office/drawing/2014/main" id="{C9FEE1A7-E049-18A4-0173-640FFE20C178}"/>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grpSp>
        <p:nvGrpSpPr>
          <p:cNvPr id="40" name="Group 39">
            <a:extLst>
              <a:ext uri="{FF2B5EF4-FFF2-40B4-BE49-F238E27FC236}">
                <a16:creationId xmlns:a16="http://schemas.microsoft.com/office/drawing/2014/main" id="{102C07EA-F398-6BC7-849D-B1E5359B6824}"/>
              </a:ext>
            </a:extLst>
          </p:cNvPr>
          <p:cNvGrpSpPr/>
          <p:nvPr/>
        </p:nvGrpSpPr>
        <p:grpSpPr>
          <a:xfrm>
            <a:off x="11266666" y="1636963"/>
            <a:ext cx="716607" cy="762569"/>
            <a:chOff x="211752" y="1039747"/>
            <a:chExt cx="773626" cy="752848"/>
          </a:xfrm>
        </p:grpSpPr>
        <p:sp>
          <p:nvSpPr>
            <p:cNvPr id="41" name="Oval 40">
              <a:extLst>
                <a:ext uri="{FF2B5EF4-FFF2-40B4-BE49-F238E27FC236}">
                  <a16:creationId xmlns:a16="http://schemas.microsoft.com/office/drawing/2014/main" id="{08F498D5-9064-1279-ADB6-93B04F2AF707}"/>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42" name="Oval 41">
              <a:extLst>
                <a:ext uri="{FF2B5EF4-FFF2-40B4-BE49-F238E27FC236}">
                  <a16:creationId xmlns:a16="http://schemas.microsoft.com/office/drawing/2014/main" id="{A4294C70-023F-0F8F-D9F7-8A57EAE5BED3}"/>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pic>
        <p:nvPicPr>
          <p:cNvPr id="4105" name="Picture 9" descr="Invitation ">
            <a:extLst>
              <a:ext uri="{FF2B5EF4-FFF2-40B4-BE49-F238E27FC236}">
                <a16:creationId xmlns:a16="http://schemas.microsoft.com/office/drawing/2014/main" id="{EC1F2D4C-CF41-D328-8CE9-83B4E3BDC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567" y="1827963"/>
            <a:ext cx="380567" cy="38056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13F71552-68CE-A059-1EFF-DB248A4F127F}"/>
              </a:ext>
            </a:extLst>
          </p:cNvPr>
          <p:cNvSpPr/>
          <p:nvPr/>
        </p:nvSpPr>
        <p:spPr>
          <a:xfrm>
            <a:off x="375385" y="3172047"/>
            <a:ext cx="11010313" cy="762568"/>
          </a:xfrm>
          <a:prstGeom prst="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31" name="Rectangle 30">
            <a:extLst>
              <a:ext uri="{FF2B5EF4-FFF2-40B4-BE49-F238E27FC236}">
                <a16:creationId xmlns:a16="http://schemas.microsoft.com/office/drawing/2014/main" id="{F5421EA8-6697-8B88-5970-A6A7698F2683}"/>
              </a:ext>
            </a:extLst>
          </p:cNvPr>
          <p:cNvSpPr/>
          <p:nvPr/>
        </p:nvSpPr>
        <p:spPr>
          <a:xfrm>
            <a:off x="375385" y="1129943"/>
            <a:ext cx="11010313" cy="1719135"/>
          </a:xfrm>
          <a:prstGeom prst="rect">
            <a:avLst/>
          </a:prstGeom>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2" name="Slide Number Placeholder 1">
            <a:extLst>
              <a:ext uri="{FF2B5EF4-FFF2-40B4-BE49-F238E27FC236}">
                <a16:creationId xmlns:a16="http://schemas.microsoft.com/office/drawing/2014/main" id="{65DFB11A-45A6-F165-3B01-74312E7D4FA7}"/>
              </a:ext>
            </a:extLst>
          </p:cNvPr>
          <p:cNvSpPr>
            <a:spLocks noGrp="1"/>
          </p:cNvSpPr>
          <p:nvPr>
            <p:ph type="sldNum" sz="quarter" idx="12"/>
          </p:nvPr>
        </p:nvSpPr>
        <p:spPr>
          <a:xfrm>
            <a:off x="8642498" y="6283164"/>
            <a:ext cx="2743200" cy="365125"/>
          </a:xfrm>
        </p:spPr>
        <p:txBody>
          <a:bodyPr/>
          <a:lstStyle/>
          <a:p>
            <a:fld id="{93DC70C4-EC28-4139-804F-3105A1F24213}" type="slidenum">
              <a:rPr lang="en-US" smtClean="0"/>
              <a:t>10</a:t>
            </a:fld>
            <a:endParaRPr lang="en-US"/>
          </a:p>
        </p:txBody>
      </p:sp>
      <p:sp>
        <p:nvSpPr>
          <p:cNvPr id="32" name="Rectangle 31">
            <a:extLst>
              <a:ext uri="{FF2B5EF4-FFF2-40B4-BE49-F238E27FC236}">
                <a16:creationId xmlns:a16="http://schemas.microsoft.com/office/drawing/2014/main" id="{061001B6-8B68-36D7-412A-EDE19199BD20}"/>
              </a:ext>
            </a:extLst>
          </p:cNvPr>
          <p:cNvSpPr/>
          <p:nvPr/>
        </p:nvSpPr>
        <p:spPr>
          <a:xfrm>
            <a:off x="375385" y="4238833"/>
            <a:ext cx="11010313" cy="1663960"/>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5" name="Rectangle 4">
            <a:extLst>
              <a:ext uri="{FF2B5EF4-FFF2-40B4-BE49-F238E27FC236}">
                <a16:creationId xmlns:a16="http://schemas.microsoft.com/office/drawing/2014/main" id="{3CF4C362-C4C6-1903-1954-57DBE378F377}"/>
              </a:ext>
            </a:extLst>
          </p:cNvPr>
          <p:cNvSpPr/>
          <p:nvPr/>
        </p:nvSpPr>
        <p:spPr>
          <a:xfrm>
            <a:off x="2094609" y="3315939"/>
            <a:ext cx="7091916" cy="46166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LB" sz="1600">
                <a:solidFill>
                  <a:schemeClr val="tx1"/>
                </a:solidFill>
                <a:cs typeface="Arial"/>
              </a:rPr>
              <a:t>إجراء المقابلات وفقًا للمعايير المحددة مسبقًا </a:t>
            </a:r>
            <a:endParaRPr lang="en-US" sz="1600">
              <a:solidFill>
                <a:schemeClr val="tx1"/>
              </a:solidFill>
            </a:endParaRPr>
          </a:p>
        </p:txBody>
      </p:sp>
      <p:sp>
        <p:nvSpPr>
          <p:cNvPr id="7" name="Rectangle 6">
            <a:extLst>
              <a:ext uri="{FF2B5EF4-FFF2-40B4-BE49-F238E27FC236}">
                <a16:creationId xmlns:a16="http://schemas.microsoft.com/office/drawing/2014/main" id="{92E3D85A-3B38-3638-658B-F2CADDA5C2A6}"/>
              </a:ext>
            </a:extLst>
          </p:cNvPr>
          <p:cNvSpPr/>
          <p:nvPr/>
        </p:nvSpPr>
        <p:spPr>
          <a:xfrm>
            <a:off x="2094609" y="4392967"/>
            <a:ext cx="7091916"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LB" sz="1600">
                <a:solidFill>
                  <a:schemeClr val="tx1"/>
                </a:solidFill>
                <a:cs typeface="Arial"/>
              </a:rPr>
              <a:t>وضع اللجنة الوزارية مع رئيس مجلس الخدمة المدنية ( 3  اعضاء) درجات التقييم</a:t>
            </a:r>
            <a:r>
              <a:rPr lang="en-US" sz="1600">
                <a:solidFill>
                  <a:schemeClr val="tx1"/>
                </a:solidFill>
                <a:cs typeface="Arial"/>
              </a:rPr>
              <a:t> </a:t>
            </a:r>
            <a:r>
              <a:rPr lang="ar-LB" sz="1600">
                <a:solidFill>
                  <a:schemeClr val="tx1"/>
                </a:solidFill>
                <a:cs typeface="Arial"/>
              </a:rPr>
              <a:t>(كل وزير بالتنسيق  مع الخبير</a:t>
            </a:r>
            <a:r>
              <a:rPr lang="en-US" sz="1600">
                <a:solidFill>
                  <a:schemeClr val="tx1"/>
                </a:solidFill>
                <a:cs typeface="Arial"/>
              </a:rPr>
              <a:t>/</a:t>
            </a:r>
            <a:r>
              <a:rPr lang="ar-LB" sz="1600">
                <a:solidFill>
                  <a:schemeClr val="tx1"/>
                </a:solidFill>
                <a:cs typeface="Arial"/>
              </a:rPr>
              <a:t> الخبيرين المعنيين ) - مداولات بين اللجنة ومع الخبراء </a:t>
            </a:r>
            <a:endParaRPr lang="en-US" sz="1600">
              <a:solidFill>
                <a:schemeClr val="tx1"/>
              </a:solidFill>
              <a:cs typeface="Arial"/>
            </a:endParaRPr>
          </a:p>
        </p:txBody>
      </p:sp>
      <p:sp>
        <p:nvSpPr>
          <p:cNvPr id="8" name="Rectangle 7">
            <a:extLst>
              <a:ext uri="{FF2B5EF4-FFF2-40B4-BE49-F238E27FC236}">
                <a16:creationId xmlns:a16="http://schemas.microsoft.com/office/drawing/2014/main" id="{DB335C6D-9E84-B9E8-05FD-116EA5444384}"/>
              </a:ext>
            </a:extLst>
          </p:cNvPr>
          <p:cNvSpPr/>
          <p:nvPr/>
        </p:nvSpPr>
        <p:spPr>
          <a:xfrm>
            <a:off x="2094609" y="5167304"/>
            <a:ext cx="7091916" cy="65729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LB" sz="1600">
                <a:solidFill>
                  <a:schemeClr val="tx1"/>
                </a:solidFill>
                <a:cs typeface="Arial"/>
              </a:rPr>
              <a:t>ترتيب المرشحين وفق الاولوية حسب المعدل النهائي</a:t>
            </a:r>
            <a:r>
              <a:rPr lang="en-US" sz="1600">
                <a:solidFill>
                  <a:schemeClr val="tx1"/>
                </a:solidFill>
              </a:rPr>
              <a:t>  </a:t>
            </a:r>
            <a:r>
              <a:rPr lang="ar-LB" sz="1600">
                <a:solidFill>
                  <a:schemeClr val="tx1"/>
                </a:solidFill>
                <a:cs typeface="Arial"/>
              </a:rPr>
              <a:t>وإعداد التقرير النهائي</a:t>
            </a:r>
            <a:r>
              <a:rPr lang="en-US" sz="1600">
                <a:solidFill>
                  <a:schemeClr val="tx1"/>
                </a:solidFill>
              </a:rPr>
              <a:t> </a:t>
            </a:r>
            <a:r>
              <a:rPr lang="ar-LB" sz="1600">
                <a:solidFill>
                  <a:schemeClr val="tx1"/>
                </a:solidFill>
                <a:cs typeface="Arial"/>
              </a:rPr>
              <a:t>لإرساله لمجلس الوزراء</a:t>
            </a:r>
            <a:endParaRPr lang="en-US" sz="1600">
              <a:solidFill>
                <a:schemeClr val="tx1"/>
              </a:solidFill>
              <a:cs typeface="Arial"/>
            </a:endParaRPr>
          </a:p>
        </p:txBody>
      </p:sp>
      <p:sp>
        <p:nvSpPr>
          <p:cNvPr id="9" name="Rectangle 8">
            <a:extLst>
              <a:ext uri="{FF2B5EF4-FFF2-40B4-BE49-F238E27FC236}">
                <a16:creationId xmlns:a16="http://schemas.microsoft.com/office/drawing/2014/main" id="{4489D157-DBA2-5A54-BB68-0FBA9A9A5E9A}"/>
              </a:ext>
            </a:extLst>
          </p:cNvPr>
          <p:cNvSpPr/>
          <p:nvPr/>
        </p:nvSpPr>
        <p:spPr>
          <a:xfrm>
            <a:off x="2094609" y="1229032"/>
            <a:ext cx="7091916" cy="697207"/>
          </a:xfrm>
          <a:prstGeom prst="rect">
            <a:avLst/>
          </a:prstGeom>
          <a:solidFill>
            <a:srgbClr val="C2DAF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LB" sz="1600">
                <a:solidFill>
                  <a:schemeClr val="tx1"/>
                </a:solidFill>
                <a:cs typeface="Arial"/>
              </a:rPr>
              <a:t>الكشف عن هوية المرشحين المدرجين على القائمة المختصرة</a:t>
            </a:r>
            <a:r>
              <a:rPr lang="en-US" sz="1600">
                <a:solidFill>
                  <a:schemeClr val="tx1"/>
                </a:solidFill>
                <a:cs typeface="Arial"/>
              </a:rPr>
              <a:t>.</a:t>
            </a:r>
          </a:p>
          <a:p>
            <a:pPr algn="ctr" rtl="1"/>
            <a:r>
              <a:rPr lang="ar-LB">
                <a:solidFill>
                  <a:schemeClr val="tx1"/>
                </a:solidFill>
                <a:cs typeface="Arial"/>
              </a:rPr>
              <a:t>إبلاغ المرشحين بانتقالهم لمرحلة المقابلات الشفهية وجمع سيرهم الذاتية وارقام هواتفهم</a:t>
            </a:r>
            <a:r>
              <a:rPr lang="en-US" sz="1600">
                <a:solidFill>
                  <a:schemeClr val="tx1"/>
                </a:solidFill>
                <a:cs typeface="Arial"/>
              </a:rPr>
              <a:t>.</a:t>
            </a:r>
            <a:endParaRPr lang="en-US">
              <a:solidFill>
                <a:schemeClr val="tx1"/>
              </a:solidFill>
            </a:endParaRPr>
          </a:p>
        </p:txBody>
      </p:sp>
      <p:sp>
        <p:nvSpPr>
          <p:cNvPr id="10" name="Rectangle 9">
            <a:extLst>
              <a:ext uri="{FF2B5EF4-FFF2-40B4-BE49-F238E27FC236}">
                <a16:creationId xmlns:a16="http://schemas.microsoft.com/office/drawing/2014/main" id="{EAF62713-48C3-A4C3-4BA8-55E4D90C39AD}"/>
              </a:ext>
            </a:extLst>
          </p:cNvPr>
          <p:cNvSpPr/>
          <p:nvPr/>
        </p:nvSpPr>
        <p:spPr>
          <a:xfrm>
            <a:off x="2094609" y="2238911"/>
            <a:ext cx="7091916" cy="461665"/>
          </a:xfrm>
          <a:prstGeom prst="rect">
            <a:avLst/>
          </a:prstGeom>
          <a:solidFill>
            <a:srgbClr val="C2D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إعداد جدول زمني للمقابلات ودعوة المرشحين وفقًا لها</a:t>
            </a:r>
            <a:endParaRPr lang="en-US" sz="1600">
              <a:solidFill>
                <a:schemeClr val="tx1"/>
              </a:solidFill>
            </a:endParaRPr>
          </a:p>
        </p:txBody>
      </p:sp>
      <p:sp>
        <p:nvSpPr>
          <p:cNvPr id="11" name="Rectangle 10">
            <a:extLst>
              <a:ext uri="{FF2B5EF4-FFF2-40B4-BE49-F238E27FC236}">
                <a16:creationId xmlns:a16="http://schemas.microsoft.com/office/drawing/2014/main" id="{5905D0F3-537C-55C3-D823-6716AB61DE78}"/>
              </a:ext>
            </a:extLst>
          </p:cNvPr>
          <p:cNvSpPr/>
          <p:nvPr/>
        </p:nvSpPr>
        <p:spPr>
          <a:xfrm>
            <a:off x="9473609" y="1229031"/>
            <a:ext cx="871870" cy="6972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الخطوة الأولى</a:t>
            </a:r>
            <a:endParaRPr lang="en-US" sz="1600">
              <a:solidFill>
                <a:schemeClr val="tx1"/>
              </a:solidFill>
            </a:endParaRPr>
          </a:p>
        </p:txBody>
      </p:sp>
      <p:sp>
        <p:nvSpPr>
          <p:cNvPr id="12" name="Rectangle 11">
            <a:extLst>
              <a:ext uri="{FF2B5EF4-FFF2-40B4-BE49-F238E27FC236}">
                <a16:creationId xmlns:a16="http://schemas.microsoft.com/office/drawing/2014/main" id="{EEACFE2B-9336-B152-F64D-0010D1C9D82A}"/>
              </a:ext>
            </a:extLst>
          </p:cNvPr>
          <p:cNvSpPr/>
          <p:nvPr/>
        </p:nvSpPr>
        <p:spPr>
          <a:xfrm>
            <a:off x="9473609" y="2238911"/>
            <a:ext cx="871870" cy="4616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الخطوة الثانية</a:t>
            </a:r>
            <a:endParaRPr lang="en-US" sz="1600">
              <a:solidFill>
                <a:schemeClr val="tx1"/>
              </a:solidFill>
            </a:endParaRPr>
          </a:p>
        </p:txBody>
      </p:sp>
      <p:sp>
        <p:nvSpPr>
          <p:cNvPr id="13" name="Rectangle 12">
            <a:extLst>
              <a:ext uri="{FF2B5EF4-FFF2-40B4-BE49-F238E27FC236}">
                <a16:creationId xmlns:a16="http://schemas.microsoft.com/office/drawing/2014/main" id="{BDE0C3AA-3150-C0A9-8C10-1E879F4C5626}"/>
              </a:ext>
            </a:extLst>
          </p:cNvPr>
          <p:cNvSpPr/>
          <p:nvPr/>
        </p:nvSpPr>
        <p:spPr>
          <a:xfrm>
            <a:off x="9473609" y="3315939"/>
            <a:ext cx="871870" cy="46166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الخطوة الوحيدة</a:t>
            </a:r>
            <a:endParaRPr lang="en-US" sz="1600">
              <a:solidFill>
                <a:schemeClr val="tx1"/>
              </a:solidFill>
            </a:endParaRPr>
          </a:p>
        </p:txBody>
      </p:sp>
      <p:sp>
        <p:nvSpPr>
          <p:cNvPr id="14" name="Rectangle 13">
            <a:extLst>
              <a:ext uri="{FF2B5EF4-FFF2-40B4-BE49-F238E27FC236}">
                <a16:creationId xmlns:a16="http://schemas.microsoft.com/office/drawing/2014/main" id="{44B50915-DBC2-CA23-A4F2-1247ED20569A}"/>
              </a:ext>
            </a:extLst>
          </p:cNvPr>
          <p:cNvSpPr/>
          <p:nvPr/>
        </p:nvSpPr>
        <p:spPr>
          <a:xfrm>
            <a:off x="9473609" y="4392966"/>
            <a:ext cx="871870" cy="46166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الخطوة الأولى</a:t>
            </a:r>
            <a:endParaRPr lang="en-US" sz="1600">
              <a:solidFill>
                <a:schemeClr val="tx1"/>
              </a:solidFill>
            </a:endParaRPr>
          </a:p>
        </p:txBody>
      </p:sp>
      <p:sp>
        <p:nvSpPr>
          <p:cNvPr id="15" name="Rectangle 14">
            <a:extLst>
              <a:ext uri="{FF2B5EF4-FFF2-40B4-BE49-F238E27FC236}">
                <a16:creationId xmlns:a16="http://schemas.microsoft.com/office/drawing/2014/main" id="{10E38F57-81B2-DF4F-7CD7-34DD9C3B84FF}"/>
              </a:ext>
            </a:extLst>
          </p:cNvPr>
          <p:cNvSpPr/>
          <p:nvPr/>
        </p:nvSpPr>
        <p:spPr>
          <a:xfrm>
            <a:off x="9473609" y="5167304"/>
            <a:ext cx="871870" cy="6572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الخطوة الثانية</a:t>
            </a:r>
            <a:endParaRPr lang="en-US" sz="1600">
              <a:solidFill>
                <a:schemeClr val="tx1"/>
              </a:solidFill>
            </a:endParaRPr>
          </a:p>
        </p:txBody>
      </p:sp>
      <p:sp>
        <p:nvSpPr>
          <p:cNvPr id="16" name="Rectangle 15">
            <a:extLst>
              <a:ext uri="{FF2B5EF4-FFF2-40B4-BE49-F238E27FC236}">
                <a16:creationId xmlns:a16="http://schemas.microsoft.com/office/drawing/2014/main" id="{383181A4-AF64-F56E-A35E-B34E8B5D4201}"/>
              </a:ext>
            </a:extLst>
          </p:cNvPr>
          <p:cNvSpPr/>
          <p:nvPr/>
        </p:nvSpPr>
        <p:spPr>
          <a:xfrm>
            <a:off x="10435022" y="1229031"/>
            <a:ext cx="826191" cy="1471545"/>
          </a:xfrm>
          <a:prstGeom prst="rect">
            <a:avLst/>
          </a:prstGeom>
          <a:solidFill>
            <a:srgbClr val="EBEE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مرحلة ما قبل المقابلات</a:t>
            </a:r>
            <a:endParaRPr lang="en-US" sz="1600">
              <a:solidFill>
                <a:schemeClr val="tx1"/>
              </a:solidFill>
            </a:endParaRPr>
          </a:p>
        </p:txBody>
      </p:sp>
      <p:sp>
        <p:nvSpPr>
          <p:cNvPr id="17" name="Rectangle 16">
            <a:extLst>
              <a:ext uri="{FF2B5EF4-FFF2-40B4-BE49-F238E27FC236}">
                <a16:creationId xmlns:a16="http://schemas.microsoft.com/office/drawing/2014/main" id="{653122A9-CA5A-B1C9-C348-91A5432F6D6B}"/>
              </a:ext>
            </a:extLst>
          </p:cNvPr>
          <p:cNvSpPr/>
          <p:nvPr/>
        </p:nvSpPr>
        <p:spPr>
          <a:xfrm>
            <a:off x="10435022" y="4392966"/>
            <a:ext cx="826191" cy="1431631"/>
          </a:xfrm>
          <a:prstGeom prst="rect">
            <a:avLst/>
          </a:prstGeom>
          <a:solidFill>
            <a:srgbClr val="BEC9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مرحلة ما بعد المقابلات</a:t>
            </a:r>
            <a:endParaRPr lang="en-US" sz="1600">
              <a:solidFill>
                <a:schemeClr val="tx1"/>
              </a:solidFill>
            </a:endParaRPr>
          </a:p>
        </p:txBody>
      </p:sp>
      <p:sp>
        <p:nvSpPr>
          <p:cNvPr id="18" name="Rectangle 17">
            <a:extLst>
              <a:ext uri="{FF2B5EF4-FFF2-40B4-BE49-F238E27FC236}">
                <a16:creationId xmlns:a16="http://schemas.microsoft.com/office/drawing/2014/main" id="{F2E2A1F2-A6D6-16CD-BD73-6A9B771D6F09}"/>
              </a:ext>
            </a:extLst>
          </p:cNvPr>
          <p:cNvSpPr/>
          <p:nvPr/>
        </p:nvSpPr>
        <p:spPr>
          <a:xfrm>
            <a:off x="10435022" y="3315939"/>
            <a:ext cx="826191" cy="461665"/>
          </a:xfrm>
          <a:prstGeom prst="rect">
            <a:avLst/>
          </a:prstGeom>
          <a:solidFill>
            <a:srgbClr val="D5D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مرحلة المقابلات</a:t>
            </a:r>
            <a:endParaRPr lang="en-US" sz="1600">
              <a:solidFill>
                <a:schemeClr val="tx1"/>
              </a:solidFill>
            </a:endParaRPr>
          </a:p>
        </p:txBody>
      </p:sp>
      <p:sp>
        <p:nvSpPr>
          <p:cNvPr id="19" name="Rectangle 18">
            <a:extLst>
              <a:ext uri="{FF2B5EF4-FFF2-40B4-BE49-F238E27FC236}">
                <a16:creationId xmlns:a16="http://schemas.microsoft.com/office/drawing/2014/main" id="{9340D0CA-9B99-0780-9DAB-285A11A49727}"/>
              </a:ext>
            </a:extLst>
          </p:cNvPr>
          <p:cNvSpPr/>
          <p:nvPr/>
        </p:nvSpPr>
        <p:spPr>
          <a:xfrm>
            <a:off x="519764" y="1229031"/>
            <a:ext cx="1284564" cy="6972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مكتب وزير الدولة لشؤون التنمية الإدارية</a:t>
            </a:r>
            <a:endParaRPr lang="en-US" sz="1600">
              <a:solidFill>
                <a:schemeClr val="tx1"/>
              </a:solidFill>
            </a:endParaRPr>
          </a:p>
        </p:txBody>
      </p:sp>
      <p:sp>
        <p:nvSpPr>
          <p:cNvPr id="20" name="Rectangle 19">
            <a:extLst>
              <a:ext uri="{FF2B5EF4-FFF2-40B4-BE49-F238E27FC236}">
                <a16:creationId xmlns:a16="http://schemas.microsoft.com/office/drawing/2014/main" id="{C3904E9A-2C45-721E-1DFF-C1592BEBD031}"/>
              </a:ext>
            </a:extLst>
          </p:cNvPr>
          <p:cNvSpPr/>
          <p:nvPr/>
        </p:nvSpPr>
        <p:spPr>
          <a:xfrm>
            <a:off x="519764" y="2238911"/>
            <a:ext cx="1284564" cy="4616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مجلس الخدمة المدنية</a:t>
            </a:r>
            <a:endParaRPr lang="en-US" sz="1600">
              <a:solidFill>
                <a:schemeClr val="tx1"/>
              </a:solidFill>
            </a:endParaRPr>
          </a:p>
        </p:txBody>
      </p:sp>
      <p:sp>
        <p:nvSpPr>
          <p:cNvPr id="21" name="Rectangle 20">
            <a:extLst>
              <a:ext uri="{FF2B5EF4-FFF2-40B4-BE49-F238E27FC236}">
                <a16:creationId xmlns:a16="http://schemas.microsoft.com/office/drawing/2014/main" id="{B2EEEC6D-17D9-A0FE-3E42-14E15F189D4A}"/>
              </a:ext>
            </a:extLst>
          </p:cNvPr>
          <p:cNvSpPr/>
          <p:nvPr/>
        </p:nvSpPr>
        <p:spPr>
          <a:xfrm>
            <a:off x="519764" y="3315939"/>
            <a:ext cx="1284564" cy="46166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اللجنة الوزارية</a:t>
            </a:r>
            <a:endParaRPr lang="en-US" sz="1600">
              <a:solidFill>
                <a:schemeClr val="tx1"/>
              </a:solidFill>
            </a:endParaRPr>
          </a:p>
        </p:txBody>
      </p:sp>
      <p:sp>
        <p:nvSpPr>
          <p:cNvPr id="22" name="Rectangle 21">
            <a:extLst>
              <a:ext uri="{FF2B5EF4-FFF2-40B4-BE49-F238E27FC236}">
                <a16:creationId xmlns:a16="http://schemas.microsoft.com/office/drawing/2014/main" id="{4EC74F09-891F-D7B2-06A1-23A9EBCC5ACE}"/>
              </a:ext>
            </a:extLst>
          </p:cNvPr>
          <p:cNvSpPr/>
          <p:nvPr/>
        </p:nvSpPr>
        <p:spPr>
          <a:xfrm>
            <a:off x="519764" y="4392966"/>
            <a:ext cx="1284564" cy="46166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اللجنة الوزارية</a:t>
            </a:r>
            <a:endParaRPr lang="en-US" sz="1600">
              <a:solidFill>
                <a:schemeClr val="tx1"/>
              </a:solidFill>
            </a:endParaRPr>
          </a:p>
        </p:txBody>
      </p:sp>
      <p:pic>
        <p:nvPicPr>
          <p:cNvPr id="44" name="Picture 43">
            <a:extLst>
              <a:ext uri="{FF2B5EF4-FFF2-40B4-BE49-F238E27FC236}">
                <a16:creationId xmlns:a16="http://schemas.microsoft.com/office/drawing/2014/main" id="{FB484D55-4C58-A3A0-22A1-0551314A524D}"/>
              </a:ext>
            </a:extLst>
          </p:cNvPr>
          <p:cNvPicPr>
            <a:picLocks noChangeAspect="1"/>
          </p:cNvPicPr>
          <p:nvPr/>
        </p:nvPicPr>
        <p:blipFill>
          <a:blip r:embed="rId3"/>
          <a:stretch>
            <a:fillRect/>
          </a:stretch>
        </p:blipFill>
        <p:spPr>
          <a:xfrm>
            <a:off x="11468693" y="3352902"/>
            <a:ext cx="321166" cy="321166"/>
          </a:xfrm>
          <a:prstGeom prst="rect">
            <a:avLst/>
          </a:prstGeom>
        </p:spPr>
      </p:pic>
      <p:pic>
        <p:nvPicPr>
          <p:cNvPr id="49" name="Picture 48">
            <a:extLst>
              <a:ext uri="{FF2B5EF4-FFF2-40B4-BE49-F238E27FC236}">
                <a16:creationId xmlns:a16="http://schemas.microsoft.com/office/drawing/2014/main" id="{D00EAEF0-CA72-8855-7B46-6782FAC9139E}"/>
              </a:ext>
            </a:extLst>
          </p:cNvPr>
          <p:cNvPicPr>
            <a:picLocks noChangeAspect="1"/>
          </p:cNvPicPr>
          <p:nvPr/>
        </p:nvPicPr>
        <p:blipFill>
          <a:blip r:embed="rId4"/>
          <a:stretch>
            <a:fillRect/>
          </a:stretch>
        </p:blipFill>
        <p:spPr>
          <a:xfrm>
            <a:off x="11459673" y="4881301"/>
            <a:ext cx="319686" cy="319686"/>
          </a:xfrm>
          <a:prstGeom prst="rect">
            <a:avLst/>
          </a:prstGeom>
        </p:spPr>
      </p:pic>
      <p:sp>
        <p:nvSpPr>
          <p:cNvPr id="24" name="TextBox 23">
            <a:extLst>
              <a:ext uri="{FF2B5EF4-FFF2-40B4-BE49-F238E27FC236}">
                <a16:creationId xmlns:a16="http://schemas.microsoft.com/office/drawing/2014/main" id="{E168489C-6F79-C267-C63F-BFC6DB3D150A}"/>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25" name="Rectangle 24">
            <a:extLst>
              <a:ext uri="{FF2B5EF4-FFF2-40B4-BE49-F238E27FC236}">
                <a16:creationId xmlns:a16="http://schemas.microsoft.com/office/drawing/2014/main" id="{A6718AD1-0F4C-D07F-890A-31C7B8BC007E}"/>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Title 1">
            <a:extLst>
              <a:ext uri="{FF2B5EF4-FFF2-40B4-BE49-F238E27FC236}">
                <a16:creationId xmlns:a16="http://schemas.microsoft.com/office/drawing/2014/main" id="{6BB9A787-47B2-4B30-8140-B4DD96E1A379}"/>
              </a:ext>
            </a:extLst>
          </p:cNvPr>
          <p:cNvSpPr txBox="1">
            <a:spLocks/>
          </p:cNvSpPr>
          <p:nvPr/>
        </p:nvSpPr>
        <p:spPr>
          <a:xfrm>
            <a:off x="1127897" y="209711"/>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defRPr/>
            </a:pPr>
            <a:r>
              <a:rPr kumimoji="0" lang="ar-LB" sz="2400" b="1" i="0" u="none" strike="noStrike" kern="1200" cap="none" spc="0" normalizeH="0" baseline="0" noProof="0">
                <a:ln>
                  <a:noFill/>
                </a:ln>
                <a:effectLst/>
                <a:uLnTx/>
                <a:uFillTx/>
                <a:latin typeface="Aptos Display" panose="02110004020202020204"/>
                <a:ea typeface="Calibri"/>
                <a:cs typeface="Calibri"/>
              </a:rPr>
              <a:t>المرحلة الثالثة: الخطوات </a:t>
            </a:r>
            <a:r>
              <a:rPr lang="ar-LB" sz="2400" b="1">
                <a:latin typeface="Aptos Display" panose="02110004020202020204"/>
                <a:ea typeface="Calibri"/>
                <a:cs typeface="Calibri"/>
              </a:rPr>
              <a:t>التحضيرية والمقابلات</a:t>
            </a:r>
            <a:r>
              <a:rPr kumimoji="0" lang="ar-LB" sz="2400" b="1" i="0" u="none" strike="noStrike" kern="1200" cap="none" spc="0" normalizeH="0" baseline="0" noProof="0">
                <a:ln>
                  <a:noFill/>
                </a:ln>
                <a:effectLst/>
                <a:uLnTx/>
                <a:uFillTx/>
                <a:latin typeface="Aptos Display" panose="02110004020202020204"/>
                <a:ea typeface="Calibri"/>
                <a:cs typeface="Calibri"/>
              </a:rPr>
              <a:t> الشفهية</a:t>
            </a:r>
          </a:p>
        </p:txBody>
      </p:sp>
      <p:sp>
        <p:nvSpPr>
          <p:cNvPr id="3" name="Rectangle 2">
            <a:extLst>
              <a:ext uri="{FF2B5EF4-FFF2-40B4-BE49-F238E27FC236}">
                <a16:creationId xmlns:a16="http://schemas.microsoft.com/office/drawing/2014/main" id="{1B6840DC-6D4E-1D5B-1773-BB30FD68109A}"/>
              </a:ext>
            </a:extLst>
          </p:cNvPr>
          <p:cNvSpPr/>
          <p:nvPr/>
        </p:nvSpPr>
        <p:spPr>
          <a:xfrm>
            <a:off x="519764" y="5167304"/>
            <a:ext cx="1284564" cy="6572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a:solidFill>
                  <a:schemeClr val="tx1"/>
                </a:solidFill>
              </a:rPr>
              <a:t>مجلس الخدمة المدنية</a:t>
            </a:r>
            <a:endParaRPr lang="en-US" sz="1600">
              <a:solidFill>
                <a:schemeClr val="tx1"/>
              </a:solidFill>
            </a:endParaRPr>
          </a:p>
        </p:txBody>
      </p:sp>
      <p:sp>
        <p:nvSpPr>
          <p:cNvPr id="4" name="TextBox 3">
            <a:extLst>
              <a:ext uri="{FF2B5EF4-FFF2-40B4-BE49-F238E27FC236}">
                <a16:creationId xmlns:a16="http://schemas.microsoft.com/office/drawing/2014/main" id="{ABF9D103-C465-5067-362B-86273EBE658B}"/>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6" name="Rectangle 5">
            <a:extLst>
              <a:ext uri="{FF2B5EF4-FFF2-40B4-BE49-F238E27FC236}">
                <a16:creationId xmlns:a16="http://schemas.microsoft.com/office/drawing/2014/main" id="{36AF7B9A-FE61-CF11-556F-A3B54DEEC408}"/>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3" name="Picture 22">
            <a:extLst>
              <a:ext uri="{FF2B5EF4-FFF2-40B4-BE49-F238E27FC236}">
                <a16:creationId xmlns:a16="http://schemas.microsoft.com/office/drawing/2014/main" id="{47733F65-5766-AE17-6FFB-84FC75D26E27}"/>
              </a:ext>
            </a:extLst>
          </p:cNvPr>
          <p:cNvPicPr>
            <a:picLocks noChangeAspect="1"/>
          </p:cNvPicPr>
          <p:nvPr/>
        </p:nvPicPr>
        <p:blipFill>
          <a:blip r:embed="rId5">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381248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A8EE-128C-FC3B-BB27-121CF5D79D3A}"/>
            </a:ext>
          </a:extLst>
        </p:cNvPr>
        <p:cNvGrpSpPr/>
        <p:nvPr/>
      </p:nvGrpSpPr>
      <p:grpSpPr>
        <a:xfrm>
          <a:off x="0" y="0"/>
          <a:ext cx="0" cy="0"/>
          <a:chOff x="0" y="0"/>
          <a:chExt cx="0" cy="0"/>
        </a:xfrm>
      </p:grpSpPr>
      <p:sp>
        <p:nvSpPr>
          <p:cNvPr id="208" name="Slide Number Placeholder 207">
            <a:extLst>
              <a:ext uri="{FF2B5EF4-FFF2-40B4-BE49-F238E27FC236}">
                <a16:creationId xmlns:a16="http://schemas.microsoft.com/office/drawing/2014/main" id="{421A612C-2DA1-79B6-E4AE-AEE31BA12300}"/>
              </a:ext>
            </a:extLst>
          </p:cNvPr>
          <p:cNvSpPr>
            <a:spLocks noGrp="1"/>
          </p:cNvSpPr>
          <p:nvPr>
            <p:ph type="sldNum" sz="quarter" idx="12"/>
          </p:nvPr>
        </p:nvSpPr>
        <p:spPr/>
        <p:txBody>
          <a:bodyPr/>
          <a:lstStyle/>
          <a:p>
            <a:fld id="{93DC70C4-EC28-4139-804F-3105A1F24213}" type="slidenum">
              <a:rPr lang="en-US" smtClean="0"/>
              <a:t>11</a:t>
            </a:fld>
            <a:endParaRPr lang="en-US"/>
          </a:p>
        </p:txBody>
      </p:sp>
      <p:sp>
        <p:nvSpPr>
          <p:cNvPr id="209" name="TextBox 208">
            <a:extLst>
              <a:ext uri="{FF2B5EF4-FFF2-40B4-BE49-F238E27FC236}">
                <a16:creationId xmlns:a16="http://schemas.microsoft.com/office/drawing/2014/main" id="{D5913A04-2379-A8D3-031B-61F260031CFB}"/>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210" name="Rectangle 209">
            <a:extLst>
              <a:ext uri="{FF2B5EF4-FFF2-40B4-BE49-F238E27FC236}">
                <a16:creationId xmlns:a16="http://schemas.microsoft.com/office/drawing/2014/main" id="{649E5208-1AF2-3EFC-BF23-31ABFE702A57}"/>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1" name="Title 1">
            <a:extLst>
              <a:ext uri="{FF2B5EF4-FFF2-40B4-BE49-F238E27FC236}">
                <a16:creationId xmlns:a16="http://schemas.microsoft.com/office/drawing/2014/main" id="{B6606838-874A-CA46-2607-AAB8DA48CCFA}"/>
              </a:ext>
            </a:extLst>
          </p:cNvPr>
          <p:cNvSpPr txBox="1">
            <a:spLocks/>
          </p:cNvSpPr>
          <p:nvPr/>
        </p:nvSpPr>
        <p:spPr>
          <a:xfrm>
            <a:off x="1322339" y="162628"/>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1200"/>
              </a:spcAft>
              <a:buClrTx/>
              <a:buSzTx/>
              <a:buFontTx/>
              <a:buNone/>
              <a:tabLst/>
              <a:defRPr/>
            </a:pPr>
            <a:r>
              <a:rPr kumimoji="0" lang="ar-LB" sz="2400" b="1" i="0" u="none" strike="noStrike" kern="1200" cap="none" spc="0" normalizeH="0" baseline="0" noProof="0">
                <a:ln>
                  <a:noFill/>
                </a:ln>
                <a:effectLst/>
                <a:uLnTx/>
                <a:uFillTx/>
                <a:latin typeface="Aptos Display" panose="02110004020202020204"/>
                <a:ea typeface="Calibri"/>
                <a:cs typeface="Calibri"/>
              </a:rPr>
              <a:t>المرحلة الثالثة: المعايير المعتمدة لتقييم المقابلات الشفهية</a:t>
            </a:r>
          </a:p>
        </p:txBody>
      </p:sp>
      <p:grpSp>
        <p:nvGrpSpPr>
          <p:cNvPr id="2" name="Group 1">
            <a:extLst>
              <a:ext uri="{FF2B5EF4-FFF2-40B4-BE49-F238E27FC236}">
                <a16:creationId xmlns:a16="http://schemas.microsoft.com/office/drawing/2014/main" id="{1B4C0518-7DDD-B3C6-A0FC-656AB141FFDD}"/>
              </a:ext>
            </a:extLst>
          </p:cNvPr>
          <p:cNvGrpSpPr/>
          <p:nvPr/>
        </p:nvGrpSpPr>
        <p:grpSpPr>
          <a:xfrm>
            <a:off x="571208" y="864777"/>
            <a:ext cx="10605523" cy="5422816"/>
            <a:chOff x="1066381" y="706420"/>
            <a:chExt cx="8633311" cy="5422816"/>
          </a:xfrm>
        </p:grpSpPr>
        <p:sp>
          <p:nvSpPr>
            <p:cNvPr id="20" name="Freeform: Shape 19">
              <a:extLst>
                <a:ext uri="{FF2B5EF4-FFF2-40B4-BE49-F238E27FC236}">
                  <a16:creationId xmlns:a16="http://schemas.microsoft.com/office/drawing/2014/main" id="{DD1461B7-01F1-19DF-7CE0-99BE50CA597C}"/>
                </a:ext>
              </a:extLst>
            </p:cNvPr>
            <p:cNvSpPr/>
            <p:nvPr/>
          </p:nvSpPr>
          <p:spPr>
            <a:xfrm flipH="1">
              <a:off x="3571497" y="1175143"/>
              <a:ext cx="5150769" cy="236667"/>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ال</a:t>
              </a:r>
              <a:r>
                <a:rPr lang="ar-LB" sz="160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مظهر الرسميّ</a:t>
              </a: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23" name="Freeform: Shape 22">
              <a:extLst>
                <a:ext uri="{FF2B5EF4-FFF2-40B4-BE49-F238E27FC236}">
                  <a16:creationId xmlns:a16="http://schemas.microsoft.com/office/drawing/2014/main" id="{0185F569-D796-CC6E-8307-C58E311D709A}"/>
                </a:ext>
              </a:extLst>
            </p:cNvPr>
            <p:cNvSpPr/>
            <p:nvPr/>
          </p:nvSpPr>
          <p:spPr>
            <a:xfrm flipH="1">
              <a:off x="3571497" y="1459315"/>
              <a:ext cx="5150769" cy="226792"/>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الكاريزما ولغة الجسد</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26" name="Freeform: Shape 25">
              <a:extLst>
                <a:ext uri="{FF2B5EF4-FFF2-40B4-BE49-F238E27FC236}">
                  <a16:creationId xmlns:a16="http://schemas.microsoft.com/office/drawing/2014/main" id="{4D07C368-B325-8D82-1D4D-79107017A819}"/>
                </a:ext>
              </a:extLst>
            </p:cNvPr>
            <p:cNvSpPr/>
            <p:nvPr/>
          </p:nvSpPr>
          <p:spPr>
            <a:xfrm flipH="1">
              <a:off x="3586011" y="1753000"/>
              <a:ext cx="5150769" cy="23546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defTabSz="1822450">
                <a:lnSpc>
                  <a:spcPct val="90000"/>
                </a:lnSpc>
                <a:spcBef>
                  <a:spcPct val="0"/>
                </a:spcBef>
                <a:spcAft>
                  <a:spcPct val="35000"/>
                </a:spcAft>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الاخلاق والقيّم</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29" name="Freeform: Shape 28">
              <a:extLst>
                <a:ext uri="{FF2B5EF4-FFF2-40B4-BE49-F238E27FC236}">
                  <a16:creationId xmlns:a16="http://schemas.microsoft.com/office/drawing/2014/main" id="{714EADD3-44FE-1C40-64D8-1A9F69718AE5}"/>
                </a:ext>
              </a:extLst>
            </p:cNvPr>
            <p:cNvSpPr/>
            <p:nvPr/>
          </p:nvSpPr>
          <p:spPr>
            <a:xfrm flipH="1">
              <a:off x="3610688" y="2062911"/>
              <a:ext cx="5150769" cy="261346"/>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r>
                <a:rPr lang="ar-LB" sz="1600">
                  <a:solidFill>
                    <a:schemeClr val="tx1"/>
                  </a:solidFill>
                  <a:ea typeface="+mn-lt"/>
                  <a:cs typeface="+mn-lt"/>
                </a:rPr>
                <a:t>الالمام بالوظيفة والدافعية والدراية بالدور وبالوضع الحالي والتحديات </a:t>
              </a:r>
              <a:endParaRPr lang="en-US">
                <a:solidFill>
                  <a:schemeClr val="tx1"/>
                </a:solidFill>
                <a:ea typeface="+mn-lt"/>
                <a:cs typeface="+mn-lt"/>
              </a:endParaRPr>
            </a:p>
          </p:txBody>
        </p:sp>
        <p:sp>
          <p:nvSpPr>
            <p:cNvPr id="41" name="Freeform: Shape 40">
              <a:extLst>
                <a:ext uri="{FF2B5EF4-FFF2-40B4-BE49-F238E27FC236}">
                  <a16:creationId xmlns:a16="http://schemas.microsoft.com/office/drawing/2014/main" id="{15003166-40AB-4AB5-3026-430579B1B44A}"/>
                </a:ext>
              </a:extLst>
            </p:cNvPr>
            <p:cNvSpPr/>
            <p:nvPr/>
          </p:nvSpPr>
          <p:spPr>
            <a:xfrm flipH="1">
              <a:off x="3625205" y="2399911"/>
              <a:ext cx="510412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التخطيط الوظيفيّ</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26" name="Freeform: Shape 125">
              <a:extLst>
                <a:ext uri="{FF2B5EF4-FFF2-40B4-BE49-F238E27FC236}">
                  <a16:creationId xmlns:a16="http://schemas.microsoft.com/office/drawing/2014/main" id="{D9D07233-F05E-A9D3-9F9E-5850FA5DB231}"/>
                </a:ext>
              </a:extLst>
            </p:cNvPr>
            <p:cNvSpPr/>
            <p:nvPr/>
          </p:nvSpPr>
          <p:spPr>
            <a:xfrm flipH="1">
              <a:off x="3639719" y="2713877"/>
              <a:ext cx="510412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defRPr/>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تنظيم العمل الوظيفي</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31" name="Freeform: Shape 130">
              <a:extLst>
                <a:ext uri="{FF2B5EF4-FFF2-40B4-BE49-F238E27FC236}">
                  <a16:creationId xmlns:a16="http://schemas.microsoft.com/office/drawing/2014/main" id="{7AEC6381-083C-940F-21F9-9FC7AB8032AF}"/>
                </a:ext>
              </a:extLst>
            </p:cNvPr>
            <p:cNvSpPr/>
            <p:nvPr/>
          </p:nvSpPr>
          <p:spPr>
            <a:xfrm flipH="1">
              <a:off x="3625205" y="3011749"/>
              <a:ext cx="510412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الرصد والتقييم</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36" name="Freeform: Shape 135">
              <a:extLst>
                <a:ext uri="{FF2B5EF4-FFF2-40B4-BE49-F238E27FC236}">
                  <a16:creationId xmlns:a16="http://schemas.microsoft.com/office/drawing/2014/main" id="{AC853998-2517-9CAA-D9FF-E2CB43D3300A}"/>
                </a:ext>
              </a:extLst>
            </p:cNvPr>
            <p:cNvSpPr/>
            <p:nvPr/>
          </p:nvSpPr>
          <p:spPr>
            <a:xfrm flipH="1">
              <a:off x="3625205" y="3342157"/>
              <a:ext cx="510412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defRPr/>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التواصل</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41" name="Freeform: Shape 140">
              <a:extLst>
                <a:ext uri="{FF2B5EF4-FFF2-40B4-BE49-F238E27FC236}">
                  <a16:creationId xmlns:a16="http://schemas.microsoft.com/office/drawing/2014/main" id="{94AA031B-BB0F-654B-6E07-4D4F887BEE6F}"/>
                </a:ext>
              </a:extLst>
            </p:cNvPr>
            <p:cNvSpPr/>
            <p:nvPr/>
          </p:nvSpPr>
          <p:spPr>
            <a:xfrm flipH="1">
              <a:off x="3625205" y="3647513"/>
              <a:ext cx="510412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CDE4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defRPr/>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rPr>
                <a:t>إدارة أصحاب المصلحة</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46" name="Freeform: Shape 145">
              <a:extLst>
                <a:ext uri="{FF2B5EF4-FFF2-40B4-BE49-F238E27FC236}">
                  <a16:creationId xmlns:a16="http://schemas.microsoft.com/office/drawing/2014/main" id="{08233279-1F32-A401-3AE8-FCB9B65F45E8}"/>
                </a:ext>
              </a:extLst>
            </p:cNvPr>
            <p:cNvSpPr/>
            <p:nvPr/>
          </p:nvSpPr>
          <p:spPr>
            <a:xfrm flipH="1">
              <a:off x="3625205" y="3937201"/>
              <a:ext cx="510412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CDE4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defRPr/>
              </a:pPr>
              <a:r>
                <a:rPr lang="ar-LB" sz="1600">
                  <a:solidFill>
                    <a:prstClr val="black"/>
                  </a:solidFill>
                  <a:latin typeface="Calibri"/>
                  <a:ea typeface="Calibri"/>
                  <a:cs typeface="Calibri"/>
                  <a:sym typeface="+mn-lt"/>
                </a:rPr>
                <a:t> إدارة الحوكمة والمخاطر والامتثال</a:t>
              </a:r>
              <a:endParaRPr lang="en-US" sz="1600">
                <a:solidFill>
                  <a:prstClr val="black"/>
                </a:solidFill>
                <a:latin typeface="Calibri"/>
                <a:ea typeface="Calibri"/>
                <a:cs typeface="Calibri"/>
                <a:sym typeface="+mn-lt"/>
              </a:endParaRPr>
            </a:p>
          </p:txBody>
        </p:sp>
        <p:sp>
          <p:nvSpPr>
            <p:cNvPr id="151" name="Freeform: Shape 150">
              <a:extLst>
                <a:ext uri="{FF2B5EF4-FFF2-40B4-BE49-F238E27FC236}">
                  <a16:creationId xmlns:a16="http://schemas.microsoft.com/office/drawing/2014/main" id="{1384ECE8-3C84-9E8E-CADD-E544FD264506}"/>
                </a:ext>
              </a:extLst>
            </p:cNvPr>
            <p:cNvSpPr/>
            <p:nvPr/>
          </p:nvSpPr>
          <p:spPr>
            <a:xfrm flipH="1">
              <a:off x="3625206" y="4285169"/>
              <a:ext cx="513315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defRPr/>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rPr>
                <a:t>التفكير الاستراتيجيّ والمنطقيّ</a:t>
              </a:r>
              <a:endParaRPr kumimoji="0" lang="en-US" sz="160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56" name="Freeform: Shape 155">
              <a:extLst>
                <a:ext uri="{FF2B5EF4-FFF2-40B4-BE49-F238E27FC236}">
                  <a16:creationId xmlns:a16="http://schemas.microsoft.com/office/drawing/2014/main" id="{2D91220B-9CFE-4E79-0DCD-3C40581E1585}"/>
                </a:ext>
              </a:extLst>
            </p:cNvPr>
            <p:cNvSpPr/>
            <p:nvPr/>
          </p:nvSpPr>
          <p:spPr>
            <a:xfrm flipH="1">
              <a:off x="3610690" y="4606291"/>
              <a:ext cx="513315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rPr>
                <a:t>الابتكار</a:t>
              </a:r>
              <a:r>
                <a:rPr lang="ar-LB" sz="1600">
                  <a:latin typeface="Calibri" panose="020F0502020204030204" pitchFamily="34" charset="0"/>
                  <a:ea typeface="Calibri" panose="020F0502020204030204" pitchFamily="34" charset="0"/>
                  <a:cs typeface="Calibri" panose="020F0502020204030204" pitchFamily="34" charset="0"/>
                </a:rPr>
                <a:t> </a:t>
              </a: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rPr>
                <a:t>والإبداع</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61" name="Freeform: Shape 160">
              <a:extLst>
                <a:ext uri="{FF2B5EF4-FFF2-40B4-BE49-F238E27FC236}">
                  <a16:creationId xmlns:a16="http://schemas.microsoft.com/office/drawing/2014/main" id="{6542FFC4-0BBC-4D11-10EF-FBC4C691F1A8}"/>
                </a:ext>
              </a:extLst>
            </p:cNvPr>
            <p:cNvSpPr/>
            <p:nvPr/>
          </p:nvSpPr>
          <p:spPr>
            <a:xfrm flipH="1">
              <a:off x="3625205" y="4922352"/>
              <a:ext cx="513315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defRPr/>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rPr>
                <a:t>اتخاذ القرارات وحل المشكلات</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66" name="Freeform: Shape 165">
              <a:extLst>
                <a:ext uri="{FF2B5EF4-FFF2-40B4-BE49-F238E27FC236}">
                  <a16:creationId xmlns:a16="http://schemas.microsoft.com/office/drawing/2014/main" id="{C6C9A6F4-923A-0D2B-9C30-52B93F1ACEB4}"/>
                </a:ext>
              </a:extLst>
            </p:cNvPr>
            <p:cNvSpPr/>
            <p:nvPr/>
          </p:nvSpPr>
          <p:spPr>
            <a:xfrm flipH="1">
              <a:off x="3610689" y="5217004"/>
              <a:ext cx="513315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defRPr/>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rPr>
                <a:t>إدارة الأفراد</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71" name="Freeform: Shape 170">
              <a:extLst>
                <a:ext uri="{FF2B5EF4-FFF2-40B4-BE49-F238E27FC236}">
                  <a16:creationId xmlns:a16="http://schemas.microsoft.com/office/drawing/2014/main" id="{30B3B465-1D2E-9905-A3B2-4F0163FC7409}"/>
                </a:ext>
              </a:extLst>
            </p:cNvPr>
            <p:cNvSpPr/>
            <p:nvPr/>
          </p:nvSpPr>
          <p:spPr>
            <a:xfrm flipH="1">
              <a:off x="3625205" y="5544825"/>
              <a:ext cx="513315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a:defRPr/>
              </a:pPr>
              <a:r>
                <a:rPr lang="ar-LB" sz="1600">
                  <a:solidFill>
                    <a:prstClr val="black"/>
                  </a:solidFill>
                  <a:latin typeface="Calibri" panose="020F0502020204030204" pitchFamily="34" charset="0"/>
                  <a:ea typeface="Calibri" panose="020F0502020204030204" pitchFamily="34" charset="0"/>
                  <a:cs typeface="Calibri" panose="020F0502020204030204" pitchFamily="34" charset="0"/>
                </a:rPr>
                <a:t>إدارة التغيير</a:t>
              </a:r>
              <a:endParaRPr lang="en-US" sz="1600">
                <a:solidFill>
                  <a:prstClr val="black"/>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75" name="Rectangle 174">
              <a:extLst>
                <a:ext uri="{FF2B5EF4-FFF2-40B4-BE49-F238E27FC236}">
                  <a16:creationId xmlns:a16="http://schemas.microsoft.com/office/drawing/2014/main" id="{038B8D6B-7CBB-8B1B-0727-9EE90A8EB417}"/>
                </a:ext>
              </a:extLst>
            </p:cNvPr>
            <p:cNvSpPr/>
            <p:nvPr/>
          </p:nvSpPr>
          <p:spPr>
            <a:xfrm flipH="1">
              <a:off x="8867939" y="1138974"/>
              <a:ext cx="697628" cy="1150118"/>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6" name="Rectangle 175">
              <a:extLst>
                <a:ext uri="{FF2B5EF4-FFF2-40B4-BE49-F238E27FC236}">
                  <a16:creationId xmlns:a16="http://schemas.microsoft.com/office/drawing/2014/main" id="{213055CC-0850-3C88-6351-57CF3723B87F}"/>
                </a:ext>
              </a:extLst>
            </p:cNvPr>
            <p:cNvSpPr/>
            <p:nvPr/>
          </p:nvSpPr>
          <p:spPr>
            <a:xfrm flipH="1">
              <a:off x="1975010" y="2445453"/>
              <a:ext cx="592580" cy="175058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4</a:t>
              </a:r>
            </a:p>
          </p:txBody>
        </p:sp>
        <p:sp>
          <p:nvSpPr>
            <p:cNvPr id="177" name="Rectangle 176">
              <a:extLst>
                <a:ext uri="{FF2B5EF4-FFF2-40B4-BE49-F238E27FC236}">
                  <a16:creationId xmlns:a16="http://schemas.microsoft.com/office/drawing/2014/main" id="{F17F9CCA-01A2-80C1-3EF4-C2E179F48055}"/>
                </a:ext>
              </a:extLst>
            </p:cNvPr>
            <p:cNvSpPr/>
            <p:nvPr/>
          </p:nvSpPr>
          <p:spPr>
            <a:xfrm flipH="1">
              <a:off x="8867939" y="2398892"/>
              <a:ext cx="697628" cy="179849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8" name="Rectangle 177">
              <a:extLst>
                <a:ext uri="{FF2B5EF4-FFF2-40B4-BE49-F238E27FC236}">
                  <a16:creationId xmlns:a16="http://schemas.microsoft.com/office/drawing/2014/main" id="{11CB7C0E-5BFE-AD34-FC0C-5CD54DA5C52B}"/>
                </a:ext>
              </a:extLst>
            </p:cNvPr>
            <p:cNvSpPr/>
            <p:nvPr/>
          </p:nvSpPr>
          <p:spPr>
            <a:xfrm flipH="1">
              <a:off x="1975010" y="4339773"/>
              <a:ext cx="592580" cy="147078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4</a:t>
              </a:r>
            </a:p>
          </p:txBody>
        </p:sp>
        <p:sp>
          <p:nvSpPr>
            <p:cNvPr id="179" name="Rectangle 178">
              <a:extLst>
                <a:ext uri="{FF2B5EF4-FFF2-40B4-BE49-F238E27FC236}">
                  <a16:creationId xmlns:a16="http://schemas.microsoft.com/office/drawing/2014/main" id="{CA7877BD-5D1B-C143-E6A5-1B9015F0EBE0}"/>
                </a:ext>
              </a:extLst>
            </p:cNvPr>
            <p:cNvSpPr/>
            <p:nvPr/>
          </p:nvSpPr>
          <p:spPr>
            <a:xfrm flipH="1">
              <a:off x="8867940" y="4300654"/>
              <a:ext cx="697628" cy="150551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95" name="TextBox 194">
              <a:extLst>
                <a:ext uri="{FF2B5EF4-FFF2-40B4-BE49-F238E27FC236}">
                  <a16:creationId xmlns:a16="http://schemas.microsoft.com/office/drawing/2014/main" id="{8B4DB699-51AE-EEE4-AD11-93B46693C7C1}"/>
                </a:ext>
              </a:extLst>
            </p:cNvPr>
            <p:cNvSpPr txBox="1"/>
            <p:nvPr/>
          </p:nvSpPr>
          <p:spPr>
            <a:xfrm flipH="1">
              <a:off x="8816369" y="1334978"/>
              <a:ext cx="794989" cy="584775"/>
            </a:xfrm>
            <a:prstGeom prst="rect">
              <a:avLst/>
            </a:prstGeom>
            <a:noFill/>
          </p:spPr>
          <p:txBody>
            <a:bodyPr wrap="square">
              <a:spAutoFit/>
            </a:bodyPr>
            <a:lstStyle/>
            <a:p>
              <a:pPr algn="ctr"/>
              <a:r>
                <a:rPr lang="ar-LB" sz="1600">
                  <a:latin typeface="Calibri" panose="020F0502020204030204" pitchFamily="34" charset="0"/>
                  <a:ea typeface="Calibri" panose="020F0502020204030204" pitchFamily="34" charset="0"/>
                  <a:cs typeface="Calibri" panose="020F0502020204030204" pitchFamily="34" charset="0"/>
                </a:rPr>
                <a:t>المهارات السلوكية</a:t>
              </a:r>
              <a:endParaRPr lang="en-US" sz="16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7" name="TextBox 196">
              <a:extLst>
                <a:ext uri="{FF2B5EF4-FFF2-40B4-BE49-F238E27FC236}">
                  <a16:creationId xmlns:a16="http://schemas.microsoft.com/office/drawing/2014/main" id="{B19D261D-F2C2-2116-A656-659D99E9A485}"/>
                </a:ext>
              </a:extLst>
            </p:cNvPr>
            <p:cNvSpPr txBox="1"/>
            <p:nvPr/>
          </p:nvSpPr>
          <p:spPr>
            <a:xfrm flipH="1">
              <a:off x="8785301" y="3059248"/>
              <a:ext cx="914391" cy="584775"/>
            </a:xfrm>
            <a:prstGeom prst="rect">
              <a:avLst/>
            </a:prstGeom>
            <a:noFill/>
          </p:spPr>
          <p:txBody>
            <a:bodyPr wrap="square">
              <a:spAutoFit/>
            </a:bodyPr>
            <a:lstStyle/>
            <a:p>
              <a:pPr algn="ctr"/>
              <a:r>
                <a:rPr lang="ar-LB" sz="1600">
                  <a:latin typeface="Calibri" panose="020F0502020204030204" pitchFamily="34" charset="0"/>
                  <a:ea typeface="Calibri" panose="020F0502020204030204" pitchFamily="34" charset="0"/>
                  <a:cs typeface="Calibri" panose="020F0502020204030204" pitchFamily="34" charset="0"/>
                </a:rPr>
                <a:t>المهارات الوظيفية</a:t>
              </a:r>
              <a:endParaRPr lang="en-US" sz="16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9" name="TextBox 198">
              <a:extLst>
                <a:ext uri="{FF2B5EF4-FFF2-40B4-BE49-F238E27FC236}">
                  <a16:creationId xmlns:a16="http://schemas.microsoft.com/office/drawing/2014/main" id="{68C1E4CC-6CAA-7CDC-6861-178603E9F3B8}"/>
                </a:ext>
              </a:extLst>
            </p:cNvPr>
            <p:cNvSpPr txBox="1"/>
            <p:nvPr/>
          </p:nvSpPr>
          <p:spPr>
            <a:xfrm flipH="1">
              <a:off x="8774409" y="4775887"/>
              <a:ext cx="914391" cy="584775"/>
            </a:xfrm>
            <a:prstGeom prst="rect">
              <a:avLst/>
            </a:prstGeom>
            <a:noFill/>
          </p:spPr>
          <p:txBody>
            <a:bodyPr wrap="square">
              <a:spAutoFit/>
            </a:bodyPr>
            <a:lstStyle/>
            <a:p>
              <a:pPr algn="ctr"/>
              <a:r>
                <a:rPr lang="ar-LB" sz="1600">
                  <a:latin typeface="Calibri" panose="020F0502020204030204" pitchFamily="34" charset="0"/>
                  <a:ea typeface="Calibri" panose="020F0502020204030204" pitchFamily="34" charset="0"/>
                  <a:cs typeface="Calibri" panose="020F0502020204030204" pitchFamily="34" charset="0"/>
                </a:rPr>
                <a:t>المهارات القيادة</a:t>
              </a:r>
              <a:endParaRPr lang="en-US" sz="16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0" name="Rectangle 199">
              <a:extLst>
                <a:ext uri="{FF2B5EF4-FFF2-40B4-BE49-F238E27FC236}">
                  <a16:creationId xmlns:a16="http://schemas.microsoft.com/office/drawing/2014/main" id="{CEB495F9-56D8-6784-7FCC-228223E1C93F}"/>
                </a:ext>
              </a:extLst>
            </p:cNvPr>
            <p:cNvSpPr/>
            <p:nvPr/>
          </p:nvSpPr>
          <p:spPr>
            <a:xfrm flipH="1">
              <a:off x="1912006" y="1177759"/>
              <a:ext cx="1353371" cy="1150118"/>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2</a:t>
              </a:r>
            </a:p>
          </p:txBody>
        </p:sp>
        <p:sp>
          <p:nvSpPr>
            <p:cNvPr id="201" name="Rectangle 200">
              <a:extLst>
                <a:ext uri="{FF2B5EF4-FFF2-40B4-BE49-F238E27FC236}">
                  <a16:creationId xmlns:a16="http://schemas.microsoft.com/office/drawing/2014/main" id="{E4913D2D-CF7B-67ED-DD6A-0C551E0382B5}"/>
                </a:ext>
              </a:extLst>
            </p:cNvPr>
            <p:cNvSpPr/>
            <p:nvPr/>
          </p:nvSpPr>
          <p:spPr>
            <a:xfrm flipH="1">
              <a:off x="1912006" y="2452425"/>
              <a:ext cx="1353371" cy="175058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4</a:t>
              </a:r>
            </a:p>
          </p:txBody>
        </p:sp>
        <p:sp>
          <p:nvSpPr>
            <p:cNvPr id="202" name="Rectangle 201">
              <a:extLst>
                <a:ext uri="{FF2B5EF4-FFF2-40B4-BE49-F238E27FC236}">
                  <a16:creationId xmlns:a16="http://schemas.microsoft.com/office/drawing/2014/main" id="{118664FC-96CE-4755-E01C-6896E59F7170}"/>
                </a:ext>
              </a:extLst>
            </p:cNvPr>
            <p:cNvSpPr/>
            <p:nvPr/>
          </p:nvSpPr>
          <p:spPr>
            <a:xfrm flipH="1">
              <a:off x="1912006" y="4307627"/>
              <a:ext cx="1353371" cy="15099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4</a:t>
              </a:r>
            </a:p>
          </p:txBody>
        </p:sp>
        <p:sp>
          <p:nvSpPr>
            <p:cNvPr id="206" name="Rectangle 205">
              <a:extLst>
                <a:ext uri="{FF2B5EF4-FFF2-40B4-BE49-F238E27FC236}">
                  <a16:creationId xmlns:a16="http://schemas.microsoft.com/office/drawing/2014/main" id="{45522BE0-F026-EB7A-6028-6A2B3C16D04E}"/>
                </a:ext>
              </a:extLst>
            </p:cNvPr>
            <p:cNvSpPr/>
            <p:nvPr/>
          </p:nvSpPr>
          <p:spPr>
            <a:xfrm flipH="1">
              <a:off x="1912004" y="5873215"/>
              <a:ext cx="7653281" cy="25602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600" b="1">
                  <a:solidFill>
                    <a:prstClr val="black"/>
                  </a:solidFill>
                  <a:latin typeface="Calibri" panose="020F0502020204030204" pitchFamily="34" charset="0"/>
                  <a:ea typeface="Calibri" panose="020F0502020204030204" pitchFamily="34" charset="0"/>
                  <a:cs typeface="Calibri" panose="020F0502020204030204" pitchFamily="34" charset="0"/>
                </a:rPr>
                <a:t>إجمالي درجة المقابلة =10</a:t>
              </a:r>
              <a:endParaRPr lang="en-US" sz="1600" b="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E55AF0F7-EFA2-7E1B-1543-2AF2405BE3DF}"/>
                </a:ext>
              </a:extLst>
            </p:cNvPr>
            <p:cNvSpPr/>
            <p:nvPr/>
          </p:nvSpPr>
          <p:spPr>
            <a:xfrm flipH="1">
              <a:off x="8722266" y="1248356"/>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FD6AC8AD-5936-8352-A08A-69C47154CAAA}"/>
                </a:ext>
              </a:extLst>
            </p:cNvPr>
            <p:cNvSpPr/>
            <p:nvPr/>
          </p:nvSpPr>
          <p:spPr>
            <a:xfrm flipH="1">
              <a:off x="8725799" y="1544433"/>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Freeform: Shape 29">
              <a:extLst>
                <a:ext uri="{FF2B5EF4-FFF2-40B4-BE49-F238E27FC236}">
                  <a16:creationId xmlns:a16="http://schemas.microsoft.com/office/drawing/2014/main" id="{34D9C7BD-E893-D26A-9017-CE6CE523D2D8}"/>
                </a:ext>
              </a:extLst>
            </p:cNvPr>
            <p:cNvSpPr/>
            <p:nvPr/>
          </p:nvSpPr>
          <p:spPr>
            <a:xfrm flipH="1">
              <a:off x="8733353" y="1861682"/>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1CA749CC-5918-33DA-5572-D17943FD5F3F}"/>
                </a:ext>
              </a:extLst>
            </p:cNvPr>
            <p:cNvSpPr/>
            <p:nvPr/>
          </p:nvSpPr>
          <p:spPr>
            <a:xfrm flipH="1">
              <a:off x="8736886" y="2157759"/>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FF6CBDD9-C760-82F2-B0CE-06EF0ED73D6F}"/>
                </a:ext>
              </a:extLst>
            </p:cNvPr>
            <p:cNvSpPr/>
            <p:nvPr/>
          </p:nvSpPr>
          <p:spPr>
            <a:xfrm flipH="1">
              <a:off x="8719913" y="2501684"/>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Freeform: Shape 33">
              <a:extLst>
                <a:ext uri="{FF2B5EF4-FFF2-40B4-BE49-F238E27FC236}">
                  <a16:creationId xmlns:a16="http://schemas.microsoft.com/office/drawing/2014/main" id="{8B61552F-C62F-FACF-8110-E1153B31E3E1}"/>
                </a:ext>
              </a:extLst>
            </p:cNvPr>
            <p:cNvSpPr/>
            <p:nvPr/>
          </p:nvSpPr>
          <p:spPr>
            <a:xfrm flipH="1">
              <a:off x="8723446" y="2797761"/>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Freeform: Shape 34">
              <a:extLst>
                <a:ext uri="{FF2B5EF4-FFF2-40B4-BE49-F238E27FC236}">
                  <a16:creationId xmlns:a16="http://schemas.microsoft.com/office/drawing/2014/main" id="{50402A35-8CED-F960-C8AC-AAD3F12B80DC}"/>
                </a:ext>
              </a:extLst>
            </p:cNvPr>
            <p:cNvSpPr/>
            <p:nvPr/>
          </p:nvSpPr>
          <p:spPr>
            <a:xfrm flipH="1">
              <a:off x="8731000" y="3115010"/>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9E6AF741-1F0C-1D81-9CA3-7B9D2B5EDEF5}"/>
                </a:ext>
              </a:extLst>
            </p:cNvPr>
            <p:cNvSpPr/>
            <p:nvPr/>
          </p:nvSpPr>
          <p:spPr>
            <a:xfrm flipH="1">
              <a:off x="8723181" y="3444830"/>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Freeform: Shape 36">
              <a:extLst>
                <a:ext uri="{FF2B5EF4-FFF2-40B4-BE49-F238E27FC236}">
                  <a16:creationId xmlns:a16="http://schemas.microsoft.com/office/drawing/2014/main" id="{F3E7D29B-36F5-A02A-CDF5-9C2D90F3FA5E}"/>
                </a:ext>
              </a:extLst>
            </p:cNvPr>
            <p:cNvSpPr/>
            <p:nvPr/>
          </p:nvSpPr>
          <p:spPr>
            <a:xfrm flipH="1">
              <a:off x="8715997" y="3775238"/>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17FD05ED-9724-C789-D4A2-6E83EC9EAFE7}"/>
                </a:ext>
              </a:extLst>
            </p:cNvPr>
            <p:cNvSpPr/>
            <p:nvPr/>
          </p:nvSpPr>
          <p:spPr>
            <a:xfrm flipH="1">
              <a:off x="8705105" y="4031145"/>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6E2D1A77-7C72-B035-A3FE-E3FC18683BE8}"/>
                </a:ext>
              </a:extLst>
            </p:cNvPr>
            <p:cNvSpPr/>
            <p:nvPr/>
          </p:nvSpPr>
          <p:spPr>
            <a:xfrm flipH="1">
              <a:off x="8736886" y="4392372"/>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2C1182D9-5277-C8C4-367C-D1D942807729}"/>
                </a:ext>
              </a:extLst>
            </p:cNvPr>
            <p:cNvSpPr/>
            <p:nvPr/>
          </p:nvSpPr>
          <p:spPr>
            <a:xfrm flipH="1">
              <a:off x="8729332" y="4703019"/>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Freeform: Shape 41">
              <a:extLst>
                <a:ext uri="{FF2B5EF4-FFF2-40B4-BE49-F238E27FC236}">
                  <a16:creationId xmlns:a16="http://schemas.microsoft.com/office/drawing/2014/main" id="{D9699241-5FC6-FC69-96FC-238F9983CA91}"/>
                </a:ext>
              </a:extLst>
            </p:cNvPr>
            <p:cNvSpPr/>
            <p:nvPr/>
          </p:nvSpPr>
          <p:spPr>
            <a:xfrm flipH="1">
              <a:off x="8736886" y="5025369"/>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Freeform: Shape 43">
              <a:extLst>
                <a:ext uri="{FF2B5EF4-FFF2-40B4-BE49-F238E27FC236}">
                  <a16:creationId xmlns:a16="http://schemas.microsoft.com/office/drawing/2014/main" id="{3AF91E18-3488-BD32-071F-049129C479AF}"/>
                </a:ext>
              </a:extLst>
            </p:cNvPr>
            <p:cNvSpPr/>
            <p:nvPr/>
          </p:nvSpPr>
          <p:spPr>
            <a:xfrm flipH="1">
              <a:off x="8729332" y="5336016"/>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Freeform: Shape 46">
              <a:extLst>
                <a:ext uri="{FF2B5EF4-FFF2-40B4-BE49-F238E27FC236}">
                  <a16:creationId xmlns:a16="http://schemas.microsoft.com/office/drawing/2014/main" id="{75C1A6B4-E411-0EA5-A5C2-D796F5E1C13A}"/>
                </a:ext>
              </a:extLst>
            </p:cNvPr>
            <p:cNvSpPr/>
            <p:nvPr/>
          </p:nvSpPr>
          <p:spPr>
            <a:xfrm flipH="1">
              <a:off x="8747065" y="5662413"/>
              <a:ext cx="138607" cy="6427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lvl="0" indent="0" algn="ctr" defTabSz="222250">
                <a:lnSpc>
                  <a:spcPct val="90000"/>
                </a:lnSpc>
                <a:spcBef>
                  <a:spcPct val="0"/>
                </a:spcBef>
                <a:spcAft>
                  <a:spcPct val="35000"/>
                </a:spcAft>
                <a:buNone/>
              </a:pPr>
              <a:endPar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2333DD1-92F5-C53A-2B96-94601D5EA8F1}"/>
                </a:ext>
              </a:extLst>
            </p:cNvPr>
            <p:cNvSpPr/>
            <p:nvPr/>
          </p:nvSpPr>
          <p:spPr>
            <a:xfrm>
              <a:off x="3569144" y="712580"/>
              <a:ext cx="5150769" cy="330059"/>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المؤشّر</a:t>
              </a:r>
              <a:r>
                <a:rPr lang="ar-LB" sz="1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9" name="Rectangle: Rounded Corners 48">
              <a:extLst>
                <a:ext uri="{FF2B5EF4-FFF2-40B4-BE49-F238E27FC236}">
                  <a16:creationId xmlns:a16="http://schemas.microsoft.com/office/drawing/2014/main" id="{4119F00B-4038-A3B8-1F56-58110186C057}"/>
                </a:ext>
              </a:extLst>
            </p:cNvPr>
            <p:cNvSpPr/>
            <p:nvPr/>
          </p:nvSpPr>
          <p:spPr>
            <a:xfrm>
              <a:off x="1912004" y="706420"/>
              <a:ext cx="1358441" cy="324983"/>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التقييم</a:t>
              </a:r>
              <a:r>
                <a:rPr lang="ar-LB" sz="1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0" name="Rectangle: Rounded Corners 49">
              <a:extLst>
                <a:ext uri="{FF2B5EF4-FFF2-40B4-BE49-F238E27FC236}">
                  <a16:creationId xmlns:a16="http://schemas.microsoft.com/office/drawing/2014/main" id="{060520BA-9E8D-8413-EC78-58309BD96663}"/>
                </a:ext>
              </a:extLst>
            </p:cNvPr>
            <p:cNvSpPr/>
            <p:nvPr/>
          </p:nvSpPr>
          <p:spPr>
            <a:xfrm>
              <a:off x="8867657" y="734331"/>
              <a:ext cx="697628" cy="290134"/>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a:latin typeface="Calibri" panose="020F0502020204030204" pitchFamily="34" charset="0"/>
                  <a:ea typeface="Calibri" panose="020F0502020204030204" pitchFamily="34" charset="0"/>
                  <a:cs typeface="Calibri" panose="020F0502020204030204" pitchFamily="34" charset="0"/>
                </a:rPr>
                <a:t>البعد</a:t>
              </a: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213" name="Group 212">
              <a:extLst>
                <a:ext uri="{FF2B5EF4-FFF2-40B4-BE49-F238E27FC236}">
                  <a16:creationId xmlns:a16="http://schemas.microsoft.com/office/drawing/2014/main" id="{C0DA78DF-042B-D856-4228-457B4996899C}"/>
                </a:ext>
              </a:extLst>
            </p:cNvPr>
            <p:cNvGrpSpPr/>
            <p:nvPr/>
          </p:nvGrpSpPr>
          <p:grpSpPr>
            <a:xfrm>
              <a:off x="1097965" y="1285435"/>
              <a:ext cx="958946" cy="933191"/>
              <a:chOff x="1097965" y="1285435"/>
              <a:chExt cx="958946" cy="933191"/>
            </a:xfrm>
          </p:grpSpPr>
          <p:grpSp>
            <p:nvGrpSpPr>
              <p:cNvPr id="100" name="Group 99">
                <a:extLst>
                  <a:ext uri="{FF2B5EF4-FFF2-40B4-BE49-F238E27FC236}">
                    <a16:creationId xmlns:a16="http://schemas.microsoft.com/office/drawing/2014/main" id="{4CEF9540-7E05-66B8-1D97-F1080F557D7A}"/>
                  </a:ext>
                </a:extLst>
              </p:cNvPr>
              <p:cNvGrpSpPr/>
              <p:nvPr/>
            </p:nvGrpSpPr>
            <p:grpSpPr>
              <a:xfrm>
                <a:off x="1097965" y="1285435"/>
                <a:ext cx="958946" cy="933191"/>
                <a:chOff x="211752" y="1039747"/>
                <a:chExt cx="773626" cy="752848"/>
              </a:xfrm>
            </p:grpSpPr>
            <p:sp>
              <p:nvSpPr>
                <p:cNvPr id="104" name="Oval 103">
                  <a:extLst>
                    <a:ext uri="{FF2B5EF4-FFF2-40B4-BE49-F238E27FC236}">
                      <a16:creationId xmlns:a16="http://schemas.microsoft.com/office/drawing/2014/main" id="{1443D901-472F-D086-A242-929D07BAFACE}"/>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05" name="Oval 104">
                  <a:extLst>
                    <a:ext uri="{FF2B5EF4-FFF2-40B4-BE49-F238E27FC236}">
                      <a16:creationId xmlns:a16="http://schemas.microsoft.com/office/drawing/2014/main" id="{AEFC54DC-2015-D262-5831-5DAEC523697F}"/>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pic>
            <p:nvPicPr>
              <p:cNvPr id="1026" name="Picture 2" descr="Consumer ">
                <a:extLst>
                  <a:ext uri="{FF2B5EF4-FFF2-40B4-BE49-F238E27FC236}">
                    <a16:creationId xmlns:a16="http://schemas.microsoft.com/office/drawing/2014/main" id="{A947A987-3704-AE40-9426-B920053BA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366" y="1437855"/>
                <a:ext cx="608355" cy="6083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 name="Group 211">
              <a:extLst>
                <a:ext uri="{FF2B5EF4-FFF2-40B4-BE49-F238E27FC236}">
                  <a16:creationId xmlns:a16="http://schemas.microsoft.com/office/drawing/2014/main" id="{43E46191-0AE1-E71E-133B-EBA7D8D611C9}"/>
                </a:ext>
              </a:extLst>
            </p:cNvPr>
            <p:cNvGrpSpPr/>
            <p:nvPr/>
          </p:nvGrpSpPr>
          <p:grpSpPr>
            <a:xfrm>
              <a:off x="1066381" y="2908656"/>
              <a:ext cx="958946" cy="933191"/>
              <a:chOff x="1066381" y="2908656"/>
              <a:chExt cx="958946" cy="933191"/>
            </a:xfrm>
          </p:grpSpPr>
          <p:grpSp>
            <p:nvGrpSpPr>
              <p:cNvPr id="109" name="Group 108">
                <a:extLst>
                  <a:ext uri="{FF2B5EF4-FFF2-40B4-BE49-F238E27FC236}">
                    <a16:creationId xmlns:a16="http://schemas.microsoft.com/office/drawing/2014/main" id="{977CB469-C4AB-F3C4-6A38-575ED02A51D3}"/>
                  </a:ext>
                </a:extLst>
              </p:cNvPr>
              <p:cNvGrpSpPr/>
              <p:nvPr/>
            </p:nvGrpSpPr>
            <p:grpSpPr>
              <a:xfrm>
                <a:off x="1066381" y="2908656"/>
                <a:ext cx="958946" cy="933191"/>
                <a:chOff x="211752" y="1039747"/>
                <a:chExt cx="773626" cy="752848"/>
              </a:xfrm>
            </p:grpSpPr>
            <p:sp>
              <p:nvSpPr>
                <p:cNvPr id="110" name="Oval 109">
                  <a:extLst>
                    <a:ext uri="{FF2B5EF4-FFF2-40B4-BE49-F238E27FC236}">
                      <a16:creationId xmlns:a16="http://schemas.microsoft.com/office/drawing/2014/main" id="{DA183189-87B0-F199-C1D7-A019CDA941F9}"/>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11" name="Oval 110">
                  <a:extLst>
                    <a:ext uri="{FF2B5EF4-FFF2-40B4-BE49-F238E27FC236}">
                      <a16:creationId xmlns:a16="http://schemas.microsoft.com/office/drawing/2014/main" id="{DC82726C-BDAC-80C5-D1AB-790FB901BD6F}"/>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pic>
            <p:nvPicPr>
              <p:cNvPr id="98" name="Picture 97">
                <a:extLst>
                  <a:ext uri="{FF2B5EF4-FFF2-40B4-BE49-F238E27FC236}">
                    <a16:creationId xmlns:a16="http://schemas.microsoft.com/office/drawing/2014/main" id="{391F1436-63E5-0121-1E49-1484CC622EFC}"/>
                  </a:ext>
                </a:extLst>
              </p:cNvPr>
              <p:cNvPicPr>
                <a:picLocks noChangeAspect="1"/>
              </p:cNvPicPr>
              <p:nvPr/>
            </p:nvPicPr>
            <p:blipFill>
              <a:blip r:embed="rId3"/>
              <a:stretch>
                <a:fillRect/>
              </a:stretch>
            </p:blipFill>
            <p:spPr>
              <a:xfrm>
                <a:off x="1290353" y="3115010"/>
                <a:ext cx="483046" cy="483046"/>
              </a:xfrm>
              <a:prstGeom prst="rect">
                <a:avLst/>
              </a:prstGeom>
            </p:spPr>
          </p:pic>
        </p:grpSp>
        <p:grpSp>
          <p:nvGrpSpPr>
            <p:cNvPr id="214" name="Group 213">
              <a:extLst>
                <a:ext uri="{FF2B5EF4-FFF2-40B4-BE49-F238E27FC236}">
                  <a16:creationId xmlns:a16="http://schemas.microsoft.com/office/drawing/2014/main" id="{DAF662DA-BA75-8008-190B-D6ED3A9F30D1}"/>
                </a:ext>
              </a:extLst>
            </p:cNvPr>
            <p:cNvGrpSpPr/>
            <p:nvPr/>
          </p:nvGrpSpPr>
          <p:grpSpPr>
            <a:xfrm>
              <a:off x="1086719" y="4595265"/>
              <a:ext cx="958946" cy="933191"/>
              <a:chOff x="1086719" y="4595265"/>
              <a:chExt cx="958946" cy="933191"/>
            </a:xfrm>
          </p:grpSpPr>
          <p:grpSp>
            <p:nvGrpSpPr>
              <p:cNvPr id="112" name="Group 111">
                <a:extLst>
                  <a:ext uri="{FF2B5EF4-FFF2-40B4-BE49-F238E27FC236}">
                    <a16:creationId xmlns:a16="http://schemas.microsoft.com/office/drawing/2014/main" id="{F56A4CA6-AEF6-766C-8DE8-3A9012CDA710}"/>
                  </a:ext>
                </a:extLst>
              </p:cNvPr>
              <p:cNvGrpSpPr/>
              <p:nvPr/>
            </p:nvGrpSpPr>
            <p:grpSpPr>
              <a:xfrm>
                <a:off x="1086719" y="4595265"/>
                <a:ext cx="958946" cy="933191"/>
                <a:chOff x="211752" y="1039747"/>
                <a:chExt cx="773626" cy="752848"/>
              </a:xfrm>
            </p:grpSpPr>
            <p:sp>
              <p:nvSpPr>
                <p:cNvPr id="113" name="Oval 112">
                  <a:extLst>
                    <a:ext uri="{FF2B5EF4-FFF2-40B4-BE49-F238E27FC236}">
                      <a16:creationId xmlns:a16="http://schemas.microsoft.com/office/drawing/2014/main" id="{870F4C31-F49A-3AF1-6609-8591D6EF6D76}"/>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14" name="Oval 113">
                  <a:extLst>
                    <a:ext uri="{FF2B5EF4-FFF2-40B4-BE49-F238E27FC236}">
                      <a16:creationId xmlns:a16="http://schemas.microsoft.com/office/drawing/2014/main" id="{55C4801D-DE83-9941-9C2B-1C12D252F6B4}"/>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pic>
            <p:nvPicPr>
              <p:cNvPr id="1028" name="Picture 4" descr="Leadership ">
                <a:extLst>
                  <a:ext uri="{FF2B5EF4-FFF2-40B4-BE49-F238E27FC236}">
                    <a16:creationId xmlns:a16="http://schemas.microsoft.com/office/drawing/2014/main" id="{B28F3A86-092F-D736-8B5B-9A469395E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693" y="4777773"/>
                <a:ext cx="505522" cy="50552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TextBox 2">
            <a:extLst>
              <a:ext uri="{FF2B5EF4-FFF2-40B4-BE49-F238E27FC236}">
                <a16:creationId xmlns:a16="http://schemas.microsoft.com/office/drawing/2014/main" id="{311CE22B-BE71-34D2-A46E-6DA500287323}"/>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11" name="Rectangle 10">
            <a:extLst>
              <a:ext uri="{FF2B5EF4-FFF2-40B4-BE49-F238E27FC236}">
                <a16:creationId xmlns:a16="http://schemas.microsoft.com/office/drawing/2014/main" id="{A6F98FF9-D5EA-5120-49E2-635C551E7B78}"/>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BE277257-FBC6-63A2-6703-5F76ACBCA252}"/>
              </a:ext>
            </a:extLst>
          </p:cNvPr>
          <p:cNvPicPr>
            <a:picLocks noChangeAspect="1"/>
          </p:cNvPicPr>
          <p:nvPr/>
        </p:nvPicPr>
        <p:blipFill>
          <a:blip r:embed="rId5">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429109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848EA09-910B-469A-7FB6-3E98B2222FF5}"/>
              </a:ext>
            </a:extLst>
          </p:cNvPr>
          <p:cNvSpPr/>
          <p:nvPr/>
        </p:nvSpPr>
        <p:spPr>
          <a:xfrm>
            <a:off x="1669366" y="3988108"/>
            <a:ext cx="2268748" cy="1041191"/>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ar-LB" sz="1200" b="1">
                <a:ea typeface="Calibri"/>
                <a:cs typeface="Calibri"/>
              </a:rPr>
              <a:t>يعرض الموضوع على مجلس الوزراء لاتخاذ القرار المناسب </a:t>
            </a:r>
            <a:endParaRPr lang="ar-LB" sz="1200">
              <a:ea typeface="Calibri"/>
              <a:cs typeface="Calibri"/>
            </a:endParaRPr>
          </a:p>
        </p:txBody>
      </p:sp>
      <p:sp>
        <p:nvSpPr>
          <p:cNvPr id="10" name="Rectangle: Rounded Corners 9">
            <a:extLst>
              <a:ext uri="{FF2B5EF4-FFF2-40B4-BE49-F238E27FC236}">
                <a16:creationId xmlns:a16="http://schemas.microsoft.com/office/drawing/2014/main" id="{95FAE85B-DF08-41CC-BE98-42D9FAEBE7FE}"/>
              </a:ext>
            </a:extLst>
          </p:cNvPr>
          <p:cNvSpPr/>
          <p:nvPr/>
        </p:nvSpPr>
        <p:spPr>
          <a:xfrm>
            <a:off x="7673881" y="3960862"/>
            <a:ext cx="2391446" cy="1074399"/>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200" b="1" err="1">
                <a:ea typeface="Calibri"/>
                <a:cs typeface="Calibri"/>
              </a:rPr>
              <a:t>تضع</a:t>
            </a:r>
            <a:r>
              <a:rPr lang="en-US" sz="1200" b="1">
                <a:ea typeface="Calibri"/>
                <a:cs typeface="Calibri"/>
              </a:rPr>
              <a:t> </a:t>
            </a:r>
            <a:r>
              <a:rPr lang="en-US" sz="1200" b="1" err="1">
                <a:ea typeface="Calibri"/>
                <a:cs typeface="Calibri"/>
              </a:rPr>
              <a:t>اللجنة</a:t>
            </a:r>
            <a:r>
              <a:rPr lang="en-US" sz="1200" b="1">
                <a:ea typeface="Calibri"/>
                <a:cs typeface="Calibri"/>
              </a:rPr>
              <a:t> </a:t>
            </a:r>
            <a:r>
              <a:rPr lang="en-US" sz="1200" b="1" err="1">
                <a:ea typeface="Calibri"/>
                <a:cs typeface="Calibri"/>
              </a:rPr>
              <a:t>تقريرها</a:t>
            </a:r>
            <a:r>
              <a:rPr lang="en-US" sz="1200" b="1">
                <a:ea typeface="Calibri"/>
                <a:cs typeface="Calibri"/>
              </a:rPr>
              <a:t> </a:t>
            </a:r>
            <a:r>
              <a:rPr lang="en-US" sz="1200" b="1" err="1">
                <a:ea typeface="Calibri"/>
                <a:cs typeface="Calibri"/>
              </a:rPr>
              <a:t>بناء</a:t>
            </a:r>
            <a:r>
              <a:rPr lang="en-US" sz="1200" b="1">
                <a:ea typeface="Calibri"/>
                <a:cs typeface="Calibri"/>
              </a:rPr>
              <a:t> </a:t>
            </a:r>
            <a:r>
              <a:rPr lang="en-US" sz="1200" b="1" err="1">
                <a:ea typeface="Calibri"/>
                <a:cs typeface="Calibri"/>
              </a:rPr>
              <a:t>على</a:t>
            </a:r>
            <a:r>
              <a:rPr lang="en-US" sz="1200" b="1">
                <a:ea typeface="Calibri"/>
                <a:cs typeface="Calibri"/>
              </a:rPr>
              <a:t> </a:t>
            </a:r>
            <a:r>
              <a:rPr lang="en-US" sz="1200" b="1" err="1">
                <a:ea typeface="Calibri"/>
                <a:cs typeface="Calibri"/>
              </a:rPr>
              <a:t>نتائج</a:t>
            </a:r>
            <a:r>
              <a:rPr lang="en-US" sz="1200" b="1">
                <a:ea typeface="Calibri"/>
                <a:cs typeface="Calibri"/>
              </a:rPr>
              <a:t> </a:t>
            </a:r>
            <a:r>
              <a:rPr lang="en-US" sz="1200" b="1" err="1">
                <a:ea typeface="Calibri"/>
                <a:cs typeface="Calibri"/>
              </a:rPr>
              <a:t>المقابلات</a:t>
            </a:r>
            <a:r>
              <a:rPr lang="en-US" sz="1200" b="1">
                <a:ea typeface="Calibri"/>
                <a:cs typeface="Calibri"/>
              </a:rPr>
              <a:t> </a:t>
            </a:r>
            <a:r>
              <a:rPr lang="en-US" sz="1200" b="1" err="1">
                <a:ea typeface="Calibri"/>
                <a:cs typeface="Calibri"/>
              </a:rPr>
              <a:t>الشفهية</a:t>
            </a:r>
            <a:r>
              <a:rPr lang="en-US" sz="1200" b="1">
                <a:ea typeface="Calibri"/>
                <a:cs typeface="Calibri"/>
              </a:rPr>
              <a:t> </a:t>
            </a:r>
          </a:p>
          <a:p>
            <a:pPr algn="ctr"/>
            <a:endParaRPr lang="en-US" sz="1200" b="1">
              <a:ea typeface="Calibri"/>
              <a:cs typeface="Calibri"/>
            </a:endParaRPr>
          </a:p>
          <a:p>
            <a:pPr algn="ctr"/>
            <a:r>
              <a:rPr lang="en-US" sz="1200" b="1" err="1">
                <a:ea typeface="Calibri"/>
                <a:cs typeface="Calibri"/>
              </a:rPr>
              <a:t>جمع</a:t>
            </a:r>
            <a:r>
              <a:rPr lang="en-US" sz="1200" b="1">
                <a:ea typeface="Calibri"/>
                <a:cs typeface="Calibri"/>
              </a:rPr>
              <a:t> </a:t>
            </a:r>
            <a:r>
              <a:rPr lang="en-US" sz="1200" b="1" err="1">
                <a:ea typeface="Calibri"/>
                <a:cs typeface="Calibri"/>
              </a:rPr>
              <a:t>معدلات</a:t>
            </a:r>
            <a:r>
              <a:rPr lang="en-US" sz="1200" b="1">
                <a:ea typeface="Calibri"/>
                <a:cs typeface="Calibri"/>
              </a:rPr>
              <a:t> </a:t>
            </a:r>
            <a:r>
              <a:rPr lang="en-US" sz="1200" b="1" err="1">
                <a:ea typeface="Calibri"/>
                <a:cs typeface="Calibri"/>
              </a:rPr>
              <a:t>اعضاء</a:t>
            </a:r>
            <a:r>
              <a:rPr lang="en-US" sz="1200" b="1">
                <a:ea typeface="Calibri"/>
                <a:cs typeface="Calibri"/>
              </a:rPr>
              <a:t> </a:t>
            </a:r>
            <a:r>
              <a:rPr lang="en-US" sz="1200" b="1" err="1">
                <a:ea typeface="Calibri"/>
                <a:cs typeface="Calibri"/>
              </a:rPr>
              <a:t>اللجنة</a:t>
            </a:r>
          </a:p>
        </p:txBody>
      </p:sp>
      <p:sp>
        <p:nvSpPr>
          <p:cNvPr id="11" name="Rectangle: Rounded Corners 10">
            <a:extLst>
              <a:ext uri="{FF2B5EF4-FFF2-40B4-BE49-F238E27FC236}">
                <a16:creationId xmlns:a16="http://schemas.microsoft.com/office/drawing/2014/main" id="{9688EA18-7D44-4E18-8012-B0F51EDFFDE5}"/>
              </a:ext>
            </a:extLst>
          </p:cNvPr>
          <p:cNvSpPr/>
          <p:nvPr/>
        </p:nvSpPr>
        <p:spPr>
          <a:xfrm>
            <a:off x="4534062" y="3963701"/>
            <a:ext cx="2399196" cy="104129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ar-LB" sz="1200" b="1">
                <a:ea typeface="Calibri"/>
                <a:cs typeface="Arial"/>
              </a:rPr>
              <a:t>يرفع الوزير قائمة مصغرة الى مجلس الوزراء مع توصيته بالتعيين من بين هذه الاسماء</a:t>
            </a:r>
            <a:endParaRPr lang="en-US"/>
          </a:p>
        </p:txBody>
      </p:sp>
      <p:sp>
        <p:nvSpPr>
          <p:cNvPr id="16" name="AutoShape 121">
            <a:extLst>
              <a:ext uri="{FF2B5EF4-FFF2-40B4-BE49-F238E27FC236}">
                <a16:creationId xmlns:a16="http://schemas.microsoft.com/office/drawing/2014/main" id="{0A260D11-7B9B-4F16-BFF8-438E9B8EAD13}"/>
              </a:ext>
            </a:extLst>
          </p:cNvPr>
          <p:cNvSpPr>
            <a:spLocks noChangeAspect="1" noChangeArrowheads="1" noTextEdit="1"/>
          </p:cNvSpPr>
          <p:nvPr/>
        </p:nvSpPr>
        <p:spPr bwMode="auto">
          <a:xfrm>
            <a:off x="365760" y="73024"/>
            <a:ext cx="809624" cy="8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7CA6089F-E1C8-419D-B132-76FE3A84AAD3}"/>
              </a:ext>
            </a:extLst>
          </p:cNvPr>
          <p:cNvSpPr txBox="1"/>
          <p:nvPr/>
        </p:nvSpPr>
        <p:spPr>
          <a:xfrm>
            <a:off x="0"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a:t>
            </a:r>
            <a:r>
              <a:rPr kumimoji="0" lang="en-US" sz="800" b="0" i="0" u="none" strike="noStrike" kern="1200" cap="none" spc="0" normalizeH="0" baseline="0" noProof="0" err="1">
                <a:ln>
                  <a:noFill/>
                </a:ln>
                <a:solidFill>
                  <a:prstClr val="white">
                    <a:lumMod val="75000"/>
                  </a:prstClr>
                </a:solidFill>
                <a:effectLst/>
                <a:uLnTx/>
                <a:uFillTx/>
                <a:latin typeface="Aptos" panose="02110004020202020204"/>
                <a:ea typeface="+mn-ea"/>
                <a:cs typeface="+mn-cs"/>
              </a:rPr>
              <a:t>OMSAR</a:t>
            </a: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a:t>
            </a:r>
          </a:p>
        </p:txBody>
      </p:sp>
      <p:sp>
        <p:nvSpPr>
          <p:cNvPr id="23" name="Rectangle: Rounded Corners 22">
            <a:extLst>
              <a:ext uri="{FF2B5EF4-FFF2-40B4-BE49-F238E27FC236}">
                <a16:creationId xmlns:a16="http://schemas.microsoft.com/office/drawing/2014/main" id="{9278D68A-D1E6-46CE-8549-73B76D06FB70}"/>
              </a:ext>
            </a:extLst>
          </p:cNvPr>
          <p:cNvSpPr/>
          <p:nvPr/>
        </p:nvSpPr>
        <p:spPr>
          <a:xfrm>
            <a:off x="4532858" y="3138890"/>
            <a:ext cx="2394260" cy="820433"/>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a:solidFill>
                  <a:prstClr val="white"/>
                </a:solidFill>
                <a:latin typeface="Aptos" panose="02110004020202020204"/>
                <a:cs typeface="Arial"/>
              </a:rPr>
              <a:t>الوزير المعني</a:t>
            </a:r>
            <a:endParaRPr lang="en-US">
              <a:solidFill>
                <a:prstClr val="white"/>
              </a:solidFill>
              <a:ea typeface="+mn-ea"/>
              <a:cs typeface="+mn-cs"/>
            </a:endParaRPr>
          </a:p>
        </p:txBody>
      </p:sp>
      <p:pic>
        <p:nvPicPr>
          <p:cNvPr id="30" name="Picture 29">
            <a:extLst>
              <a:ext uri="{FF2B5EF4-FFF2-40B4-BE49-F238E27FC236}">
                <a16:creationId xmlns:a16="http://schemas.microsoft.com/office/drawing/2014/main" id="{4ABF615D-C317-49A0-B325-9B56DC13AFE7}"/>
              </a:ext>
            </a:extLst>
          </p:cNvPr>
          <p:cNvPicPr>
            <a:picLocks noChangeAspect="1"/>
          </p:cNvPicPr>
          <p:nvPr/>
        </p:nvPicPr>
        <p:blipFill>
          <a:blip r:embed="rId2"/>
          <a:stretch>
            <a:fillRect/>
          </a:stretch>
        </p:blipFill>
        <p:spPr>
          <a:xfrm>
            <a:off x="5003305" y="1631878"/>
            <a:ext cx="1463549" cy="1463549"/>
          </a:xfrm>
          <a:prstGeom prst="rect">
            <a:avLst/>
          </a:prstGeom>
        </p:spPr>
      </p:pic>
      <p:grpSp>
        <p:nvGrpSpPr>
          <p:cNvPr id="36" name="Group 35">
            <a:extLst>
              <a:ext uri="{FF2B5EF4-FFF2-40B4-BE49-F238E27FC236}">
                <a16:creationId xmlns:a16="http://schemas.microsoft.com/office/drawing/2014/main" id="{67640772-B158-4A58-B058-F324C7F475C5}"/>
              </a:ext>
            </a:extLst>
          </p:cNvPr>
          <p:cNvGrpSpPr>
            <a:grpSpLocks noChangeAspect="1"/>
          </p:cNvGrpSpPr>
          <p:nvPr/>
        </p:nvGrpSpPr>
        <p:grpSpPr>
          <a:xfrm rot="10800000">
            <a:off x="3976860" y="3462130"/>
            <a:ext cx="513144" cy="404407"/>
            <a:chOff x="982662" y="1847850"/>
            <a:chExt cx="269875" cy="269875"/>
          </a:xfrm>
        </p:grpSpPr>
        <p:sp>
          <p:nvSpPr>
            <p:cNvPr id="37" name="Oval 50">
              <a:extLst>
                <a:ext uri="{FF2B5EF4-FFF2-40B4-BE49-F238E27FC236}">
                  <a16:creationId xmlns:a16="http://schemas.microsoft.com/office/drawing/2014/main" id="{8AA2C257-A040-4B87-8419-A67AEFDC99D3}"/>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Freeform 51">
              <a:extLst>
                <a:ext uri="{FF2B5EF4-FFF2-40B4-BE49-F238E27FC236}">
                  <a16:creationId xmlns:a16="http://schemas.microsoft.com/office/drawing/2014/main" id="{9FBE40E0-6746-4854-AAC7-00D08F58B66D}"/>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9" name="Group 38">
            <a:extLst>
              <a:ext uri="{FF2B5EF4-FFF2-40B4-BE49-F238E27FC236}">
                <a16:creationId xmlns:a16="http://schemas.microsoft.com/office/drawing/2014/main" id="{D42081E7-F1BB-429C-B939-7B91016703A3}"/>
              </a:ext>
            </a:extLst>
          </p:cNvPr>
          <p:cNvGrpSpPr>
            <a:grpSpLocks noChangeAspect="1"/>
          </p:cNvGrpSpPr>
          <p:nvPr/>
        </p:nvGrpSpPr>
        <p:grpSpPr>
          <a:xfrm rot="10800000">
            <a:off x="6949990" y="3435340"/>
            <a:ext cx="513144" cy="404407"/>
            <a:chOff x="982662" y="1847850"/>
            <a:chExt cx="269875" cy="269875"/>
          </a:xfrm>
        </p:grpSpPr>
        <p:sp>
          <p:nvSpPr>
            <p:cNvPr id="40" name="Oval 50">
              <a:extLst>
                <a:ext uri="{FF2B5EF4-FFF2-40B4-BE49-F238E27FC236}">
                  <a16:creationId xmlns:a16="http://schemas.microsoft.com/office/drawing/2014/main" id="{73D68CE5-299A-45EB-927F-8119705A0BCF}"/>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51">
              <a:extLst>
                <a:ext uri="{FF2B5EF4-FFF2-40B4-BE49-F238E27FC236}">
                  <a16:creationId xmlns:a16="http://schemas.microsoft.com/office/drawing/2014/main" id="{3803FF59-82D2-4547-BEFD-A2FF48335863}"/>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Rectangle: Rounded Corners 1">
            <a:extLst>
              <a:ext uri="{FF2B5EF4-FFF2-40B4-BE49-F238E27FC236}">
                <a16:creationId xmlns:a16="http://schemas.microsoft.com/office/drawing/2014/main" id="{BF91C391-FA16-CE40-3190-8A72679FBF6E}"/>
              </a:ext>
            </a:extLst>
          </p:cNvPr>
          <p:cNvSpPr/>
          <p:nvPr/>
        </p:nvSpPr>
        <p:spPr>
          <a:xfrm>
            <a:off x="7657274" y="3140872"/>
            <a:ext cx="2405303" cy="842520"/>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a:lnSpc>
                <a:spcPct val="100000"/>
              </a:lnSpc>
              <a:spcBef>
                <a:spcPts val="0"/>
              </a:spcBef>
              <a:spcAft>
                <a:spcPts val="0"/>
              </a:spcAft>
              <a:buNone/>
              <a:tabLst/>
              <a:defRPr/>
            </a:pPr>
            <a:r>
              <a:rPr lang="ar-LB" sz="1600">
                <a:solidFill>
                  <a:prstClr val="white"/>
                </a:solidFill>
                <a:latin typeface="Aptos" panose="02110004020202020204"/>
                <a:cs typeface="Arial"/>
              </a:rPr>
              <a:t>اللجنة</a:t>
            </a:r>
            <a:endParaRPr lang="en-US">
              <a:ea typeface="+mn-ea"/>
              <a:cs typeface="+mn-cs"/>
            </a:endParaRPr>
          </a:p>
        </p:txBody>
      </p:sp>
      <p:sp>
        <p:nvSpPr>
          <p:cNvPr id="5" name="Rectangle: Rounded Corners 4">
            <a:extLst>
              <a:ext uri="{FF2B5EF4-FFF2-40B4-BE49-F238E27FC236}">
                <a16:creationId xmlns:a16="http://schemas.microsoft.com/office/drawing/2014/main" id="{5B510184-AE97-6054-5EF3-EDF7C0EEDD4F}"/>
              </a:ext>
            </a:extLst>
          </p:cNvPr>
          <p:cNvSpPr/>
          <p:nvPr/>
        </p:nvSpPr>
        <p:spPr>
          <a:xfrm>
            <a:off x="1669325" y="3099469"/>
            <a:ext cx="2239651" cy="853563"/>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a:solidFill>
                  <a:prstClr val="white"/>
                </a:solidFill>
                <a:latin typeface="Aptos" panose="02110004020202020204"/>
                <a:cs typeface="Arial"/>
              </a:rPr>
              <a:t>قرار مجلس الوزراء</a:t>
            </a:r>
            <a:endParaRPr lang="ar-LB" b="0" i="0" u="none" strike="noStrike" kern="1200" cap="none" spc="0" normalizeH="0" noProof="0">
              <a:ln>
                <a:noFill/>
              </a:ln>
              <a:solidFill>
                <a:prstClr val="white"/>
              </a:solidFill>
              <a:effectLst/>
              <a:uLnTx/>
              <a:uFillTx/>
              <a:latin typeface="Aptos" panose="02110004020202020204"/>
              <a:cs typeface="Arial"/>
            </a:endParaRPr>
          </a:p>
        </p:txBody>
      </p:sp>
      <p:sp>
        <p:nvSpPr>
          <p:cNvPr id="6" name="TextBox 5">
            <a:extLst>
              <a:ext uri="{FF2B5EF4-FFF2-40B4-BE49-F238E27FC236}">
                <a16:creationId xmlns:a16="http://schemas.microsoft.com/office/drawing/2014/main" id="{9DB7277C-A187-81EB-8F27-E1E52791567A}"/>
              </a:ext>
            </a:extLst>
          </p:cNvPr>
          <p:cNvSpPr txBox="1"/>
          <p:nvPr/>
        </p:nvSpPr>
        <p:spPr>
          <a:xfrm>
            <a:off x="6005443" y="318052"/>
            <a:ext cx="55040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ar-LB" sz="2400" b="1">
                <a:cs typeface="Calibri"/>
              </a:rPr>
              <a:t>المرحلة الرابعة: موافقة مجلس الوزراء </a:t>
            </a:r>
            <a:endParaRPr lang="en-US" sz="2400">
              <a:ea typeface="Calibri" panose="020F0502020204030204"/>
              <a:cs typeface="Calibri"/>
            </a:endParaRPr>
          </a:p>
        </p:txBody>
      </p:sp>
      <p:sp>
        <p:nvSpPr>
          <p:cNvPr id="8" name="TextBox 7">
            <a:extLst>
              <a:ext uri="{FF2B5EF4-FFF2-40B4-BE49-F238E27FC236}">
                <a16:creationId xmlns:a16="http://schemas.microsoft.com/office/drawing/2014/main" id="{79604A5C-0A06-9309-B0FE-3FF5E11B8A3A}"/>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9" name="Rectangle 8">
            <a:extLst>
              <a:ext uri="{FF2B5EF4-FFF2-40B4-BE49-F238E27FC236}">
                <a16:creationId xmlns:a16="http://schemas.microsoft.com/office/drawing/2014/main" id="{D6D406A3-8A91-F3EE-22B1-92973233E54C}"/>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Picture 11">
            <a:extLst>
              <a:ext uri="{FF2B5EF4-FFF2-40B4-BE49-F238E27FC236}">
                <a16:creationId xmlns:a16="http://schemas.microsoft.com/office/drawing/2014/main" id="{91F12038-70AB-01CA-13B5-5237E05E019C}"/>
              </a:ext>
            </a:extLst>
          </p:cNvPr>
          <p:cNvPicPr>
            <a:picLocks noChangeAspect="1"/>
          </p:cNvPicPr>
          <p:nvPr/>
        </p:nvPicPr>
        <p:blipFill>
          <a:blip r:embed="rId3">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pic>
        <p:nvPicPr>
          <p:cNvPr id="13" name="Picture 12">
            <a:extLst>
              <a:ext uri="{FF2B5EF4-FFF2-40B4-BE49-F238E27FC236}">
                <a16:creationId xmlns:a16="http://schemas.microsoft.com/office/drawing/2014/main" id="{3412DFDA-6FB2-13C7-99EA-DEE75DD298DE}"/>
              </a:ext>
            </a:extLst>
          </p:cNvPr>
          <p:cNvPicPr>
            <a:picLocks noChangeAspect="1"/>
          </p:cNvPicPr>
          <p:nvPr/>
        </p:nvPicPr>
        <p:blipFill>
          <a:blip r:embed="rId4"/>
          <a:stretch>
            <a:fillRect/>
          </a:stretch>
        </p:blipFill>
        <p:spPr>
          <a:xfrm>
            <a:off x="8244590" y="1479288"/>
            <a:ext cx="1770155" cy="1770441"/>
          </a:xfrm>
          <a:prstGeom prst="rect">
            <a:avLst/>
          </a:prstGeom>
        </p:spPr>
      </p:pic>
    </p:spTree>
    <p:extLst>
      <p:ext uri="{BB962C8B-B14F-4D97-AF65-F5344CB8AC3E}">
        <p14:creationId xmlns:p14="http://schemas.microsoft.com/office/powerpoint/2010/main" val="106012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FD943B-12FB-3BBF-7BA1-10C1B1978EED}"/>
              </a:ext>
            </a:extLst>
          </p:cNvPr>
          <p:cNvSpPr txBox="1"/>
          <p:nvPr/>
        </p:nvSpPr>
        <p:spPr>
          <a:xfrm>
            <a:off x="0"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a:t>
            </a:r>
            <a:r>
              <a:rPr kumimoji="0" lang="en-US" sz="800" b="0" i="0" u="none" strike="noStrike" kern="1200" cap="none" spc="0" normalizeH="0" baseline="0" noProof="0" err="1">
                <a:ln>
                  <a:noFill/>
                </a:ln>
                <a:solidFill>
                  <a:prstClr val="white">
                    <a:lumMod val="75000"/>
                  </a:prstClr>
                </a:solidFill>
                <a:effectLst/>
                <a:uLnTx/>
                <a:uFillTx/>
                <a:latin typeface="Aptos" panose="02110004020202020204"/>
                <a:ea typeface="+mn-ea"/>
                <a:cs typeface="+mn-cs"/>
              </a:rPr>
              <a:t>OMSAR</a:t>
            </a: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a:t>
            </a:r>
          </a:p>
        </p:txBody>
      </p:sp>
      <p:grpSp>
        <p:nvGrpSpPr>
          <p:cNvPr id="6" name="Group 5">
            <a:extLst>
              <a:ext uri="{FF2B5EF4-FFF2-40B4-BE49-F238E27FC236}">
                <a16:creationId xmlns:a16="http://schemas.microsoft.com/office/drawing/2014/main" id="{37DFA53A-B04E-E3EF-92A4-D4B93FC63330}"/>
              </a:ext>
            </a:extLst>
          </p:cNvPr>
          <p:cNvGrpSpPr/>
          <p:nvPr/>
        </p:nvGrpSpPr>
        <p:grpSpPr>
          <a:xfrm rot="10800000">
            <a:off x="5279937" y="2644000"/>
            <a:ext cx="300584" cy="263261"/>
            <a:chOff x="8857129" y="5127812"/>
            <a:chExt cx="484094" cy="350401"/>
          </a:xfrm>
        </p:grpSpPr>
        <p:sp>
          <p:nvSpPr>
            <p:cNvPr id="7" name="Arrow: Chevron 6">
              <a:extLst>
                <a:ext uri="{FF2B5EF4-FFF2-40B4-BE49-F238E27FC236}">
                  <a16:creationId xmlns:a16="http://schemas.microsoft.com/office/drawing/2014/main" id="{27E4086B-4923-7F82-39BD-358D00A94D78}"/>
                </a:ext>
              </a:extLst>
            </p:cNvPr>
            <p:cNvSpPr/>
            <p:nvPr/>
          </p:nvSpPr>
          <p:spPr>
            <a:xfrm>
              <a:off x="8857129" y="5127812"/>
              <a:ext cx="286871" cy="350401"/>
            </a:xfrm>
            <a:prstGeom prst="chevron">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8" name="Arrow: Chevron 7">
              <a:extLst>
                <a:ext uri="{FF2B5EF4-FFF2-40B4-BE49-F238E27FC236}">
                  <a16:creationId xmlns:a16="http://schemas.microsoft.com/office/drawing/2014/main" id="{0CC28B65-EBE7-EE10-0CC0-3D8A8B781E91}"/>
                </a:ext>
              </a:extLst>
            </p:cNvPr>
            <p:cNvSpPr/>
            <p:nvPr/>
          </p:nvSpPr>
          <p:spPr>
            <a:xfrm>
              <a:off x="9054352" y="5127812"/>
              <a:ext cx="286871" cy="350401"/>
            </a:xfrm>
            <a:prstGeom prst="chevron">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2" name="Group 11">
            <a:extLst>
              <a:ext uri="{FF2B5EF4-FFF2-40B4-BE49-F238E27FC236}">
                <a16:creationId xmlns:a16="http://schemas.microsoft.com/office/drawing/2014/main" id="{7A01AD34-1993-6359-4B08-B6043736CD1B}"/>
              </a:ext>
            </a:extLst>
          </p:cNvPr>
          <p:cNvGrpSpPr/>
          <p:nvPr/>
        </p:nvGrpSpPr>
        <p:grpSpPr>
          <a:xfrm rot="10800000">
            <a:off x="5268893" y="3690291"/>
            <a:ext cx="300584" cy="263261"/>
            <a:chOff x="8857129" y="5127812"/>
            <a:chExt cx="484094" cy="350401"/>
          </a:xfrm>
        </p:grpSpPr>
        <p:sp>
          <p:nvSpPr>
            <p:cNvPr id="13" name="Arrow: Chevron 12">
              <a:extLst>
                <a:ext uri="{FF2B5EF4-FFF2-40B4-BE49-F238E27FC236}">
                  <a16:creationId xmlns:a16="http://schemas.microsoft.com/office/drawing/2014/main" id="{05243D1A-7AE5-4485-48C2-8C1977BEB4CD}"/>
                </a:ext>
              </a:extLst>
            </p:cNvPr>
            <p:cNvSpPr/>
            <p:nvPr/>
          </p:nvSpPr>
          <p:spPr>
            <a:xfrm>
              <a:off x="8857129" y="5127812"/>
              <a:ext cx="286871" cy="350401"/>
            </a:xfrm>
            <a:prstGeom prst="chevron">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Arrow: Chevron 13">
              <a:extLst>
                <a:ext uri="{FF2B5EF4-FFF2-40B4-BE49-F238E27FC236}">
                  <a16:creationId xmlns:a16="http://schemas.microsoft.com/office/drawing/2014/main" id="{D0DEBD8E-D675-42F9-504F-FD70DAF09BAF}"/>
                </a:ext>
              </a:extLst>
            </p:cNvPr>
            <p:cNvSpPr/>
            <p:nvPr/>
          </p:nvSpPr>
          <p:spPr>
            <a:xfrm>
              <a:off x="9054352" y="5127812"/>
              <a:ext cx="286871" cy="350401"/>
            </a:xfrm>
            <a:prstGeom prst="chevron">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8" name="Group 17">
            <a:extLst>
              <a:ext uri="{FF2B5EF4-FFF2-40B4-BE49-F238E27FC236}">
                <a16:creationId xmlns:a16="http://schemas.microsoft.com/office/drawing/2014/main" id="{B983032D-1C34-A14F-1527-FB332EAEF379}"/>
              </a:ext>
            </a:extLst>
          </p:cNvPr>
          <p:cNvGrpSpPr/>
          <p:nvPr/>
        </p:nvGrpSpPr>
        <p:grpSpPr>
          <a:xfrm rot="10800000">
            <a:off x="5279937" y="4894535"/>
            <a:ext cx="300584" cy="263261"/>
            <a:chOff x="8857129" y="5127812"/>
            <a:chExt cx="484094" cy="350401"/>
          </a:xfrm>
        </p:grpSpPr>
        <p:sp>
          <p:nvSpPr>
            <p:cNvPr id="19" name="Arrow: Chevron 18">
              <a:extLst>
                <a:ext uri="{FF2B5EF4-FFF2-40B4-BE49-F238E27FC236}">
                  <a16:creationId xmlns:a16="http://schemas.microsoft.com/office/drawing/2014/main" id="{D4B96386-5861-70D7-8BEE-305A01583D42}"/>
                </a:ext>
              </a:extLst>
            </p:cNvPr>
            <p:cNvSpPr/>
            <p:nvPr/>
          </p:nvSpPr>
          <p:spPr>
            <a:xfrm>
              <a:off x="8857129" y="5127812"/>
              <a:ext cx="286871" cy="350401"/>
            </a:xfrm>
            <a:prstGeom prst="chevron">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0" name="Arrow: Chevron 19">
              <a:extLst>
                <a:ext uri="{FF2B5EF4-FFF2-40B4-BE49-F238E27FC236}">
                  <a16:creationId xmlns:a16="http://schemas.microsoft.com/office/drawing/2014/main" id="{10E343A6-2CBA-B4CA-43FC-9415BBA78FAB}"/>
                </a:ext>
              </a:extLst>
            </p:cNvPr>
            <p:cNvSpPr/>
            <p:nvPr/>
          </p:nvSpPr>
          <p:spPr>
            <a:xfrm>
              <a:off x="9054352" y="5127812"/>
              <a:ext cx="286871" cy="350401"/>
            </a:xfrm>
            <a:prstGeom prst="chevron">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21" name="Title 1">
            <a:extLst>
              <a:ext uri="{FF2B5EF4-FFF2-40B4-BE49-F238E27FC236}">
                <a16:creationId xmlns:a16="http://schemas.microsoft.com/office/drawing/2014/main" id="{4FEB70BB-A2D1-7E31-5FDC-EACBF95C7663}"/>
              </a:ext>
            </a:extLst>
          </p:cNvPr>
          <p:cNvSpPr txBox="1">
            <a:spLocks/>
          </p:cNvSpPr>
          <p:nvPr/>
        </p:nvSpPr>
        <p:spPr>
          <a:xfrm>
            <a:off x="1322339" y="162628"/>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defRPr/>
            </a:pPr>
            <a:r>
              <a:rPr lang="ar-LB" sz="2400" b="1">
                <a:latin typeface="Aptos Display" panose="02110004020202020204"/>
                <a:ea typeface="Calibri"/>
                <a:cs typeface="Calibri"/>
              </a:rPr>
              <a:t>التعديلات</a:t>
            </a:r>
            <a:r>
              <a:rPr kumimoji="0" lang="ar-LB" sz="2400" b="1" i="0" u="none" strike="noStrike" kern="1200" cap="none" spc="0" normalizeH="0" baseline="0" noProof="0">
                <a:ln>
                  <a:noFill/>
                </a:ln>
                <a:effectLst/>
                <a:uLnTx/>
                <a:uFillTx/>
                <a:latin typeface="Aptos Display" panose="02110004020202020204"/>
                <a:ea typeface="Calibri"/>
                <a:cs typeface="Calibri"/>
              </a:rPr>
              <a:t> </a:t>
            </a:r>
            <a:r>
              <a:rPr lang="ar-LB" sz="2400" b="1">
                <a:latin typeface="Aptos Display" panose="02110004020202020204"/>
                <a:ea typeface="Calibri"/>
                <a:cs typeface="Calibri"/>
              </a:rPr>
              <a:t>الاساسية على  </a:t>
            </a:r>
            <a:r>
              <a:rPr kumimoji="0" lang="ar-LB" sz="2400" b="1" i="0" u="none" strike="noStrike" kern="1200" cap="none" spc="0" normalizeH="0" baseline="0" noProof="0">
                <a:ln>
                  <a:noFill/>
                </a:ln>
                <a:effectLst/>
                <a:uLnTx/>
                <a:uFillTx/>
                <a:latin typeface="Aptos Display" panose="02110004020202020204"/>
                <a:ea typeface="Calibri"/>
                <a:cs typeface="Calibri"/>
              </a:rPr>
              <a:t>الألية </a:t>
            </a:r>
            <a:r>
              <a:rPr lang="ar-LB" sz="2400" b="1">
                <a:latin typeface="Aptos Display" panose="02110004020202020204"/>
                <a:ea typeface="Calibri"/>
                <a:cs typeface="Calibri"/>
              </a:rPr>
              <a:t>- قرار مجلس الوزراء رقم 32-تاريخ 29 أيار 2025</a:t>
            </a:r>
            <a:endParaRPr kumimoji="0" lang="ar-LB" sz="2400" b="1" i="0" u="none" strike="noStrike" kern="1200" cap="none" spc="0" normalizeH="0" baseline="0" noProof="0">
              <a:ln>
                <a:noFill/>
              </a:ln>
              <a:effectLst/>
              <a:uLnTx/>
              <a:uFillTx/>
              <a:latin typeface="Aptos Display" panose="02110004020202020204"/>
              <a:ea typeface="Calibri"/>
              <a:cs typeface="Calibri"/>
            </a:endParaRPr>
          </a:p>
        </p:txBody>
      </p:sp>
      <p:pic>
        <p:nvPicPr>
          <p:cNvPr id="2" name="Picture 1" descr="A white paper with black text&#10;&#10;AI-generated content may be incorrect.">
            <a:extLst>
              <a:ext uri="{FF2B5EF4-FFF2-40B4-BE49-F238E27FC236}">
                <a16:creationId xmlns:a16="http://schemas.microsoft.com/office/drawing/2014/main" id="{919D3142-6D79-9BD1-B6B5-83A134E43E4A}"/>
              </a:ext>
            </a:extLst>
          </p:cNvPr>
          <p:cNvPicPr>
            <a:picLocks noChangeAspect="1"/>
          </p:cNvPicPr>
          <p:nvPr/>
        </p:nvPicPr>
        <p:blipFill>
          <a:blip r:embed="rId2"/>
          <a:stretch>
            <a:fillRect/>
          </a:stretch>
        </p:blipFill>
        <p:spPr>
          <a:xfrm>
            <a:off x="5658157" y="795129"/>
            <a:ext cx="6507859" cy="584200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778214F-8224-9264-05DE-B804E2F26E5F}"/>
              </a:ext>
            </a:extLst>
          </p:cNvPr>
          <p:cNvSpPr txBox="1"/>
          <p:nvPr/>
        </p:nvSpPr>
        <p:spPr>
          <a:xfrm>
            <a:off x="97181" y="2520565"/>
            <a:ext cx="51838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en-US" sz="1400" b="1" err="1">
                <a:latin typeface="Arial" panose="020B0604020202020204" pitchFamily="34" charset="0"/>
                <a:ea typeface="Calibri" panose="020F0502020204030204"/>
              </a:rPr>
              <a:t>تحدد</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مهلة</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تقديم</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طلبات</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الترشيح</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بهلة</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أسبوحين</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كحد</a:t>
            </a:r>
            <a:r>
              <a:rPr lang="en-US" sz="1400" b="1">
                <a:latin typeface="Arial" panose="020B0604020202020204" pitchFamily="34" charset="0"/>
                <a:ea typeface="Calibri" panose="020F0502020204030204"/>
              </a:rPr>
              <a:t> </a:t>
            </a:r>
            <a:r>
              <a:rPr lang="en-US" sz="1400" b="1" err="1">
                <a:latin typeface="Arial" panose="020B0604020202020204" pitchFamily="34" charset="0"/>
                <a:ea typeface="Calibri" panose="020F0502020204030204"/>
              </a:rPr>
              <a:t>أقصى</a:t>
            </a:r>
            <a:r>
              <a:rPr lang="en-US" sz="1400" b="1">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ويمكن</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أن</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يطلب</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الوزير</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المعني</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تجديد</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أو</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تمديد</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هذه</a:t>
            </a:r>
            <a:r>
              <a:rPr lang="en-US" sz="1400" b="1" u="sng">
                <a:latin typeface="Arial" panose="020B0604020202020204" pitchFamily="34" charset="0"/>
                <a:ea typeface="Calibri" panose="020F0502020204030204"/>
              </a:rPr>
              <a:t> </a:t>
            </a:r>
            <a:r>
              <a:rPr lang="en-US" sz="1400" b="1" u="sng" err="1">
                <a:latin typeface="Arial" panose="020B0604020202020204" pitchFamily="34" charset="0"/>
                <a:ea typeface="Calibri" panose="020F0502020204030204"/>
              </a:rPr>
              <a:t>المهلة</a:t>
            </a:r>
            <a:endParaRPr lang="en-US" sz="1400" b="1" u="sng">
              <a:latin typeface="Arial" panose="020B0604020202020204" pitchFamily="34" charset="0"/>
              <a:ea typeface="Calibri" panose="020F0502020204030204"/>
            </a:endParaRPr>
          </a:p>
        </p:txBody>
      </p:sp>
      <p:sp>
        <p:nvSpPr>
          <p:cNvPr id="24" name="TextBox 23">
            <a:extLst>
              <a:ext uri="{FF2B5EF4-FFF2-40B4-BE49-F238E27FC236}">
                <a16:creationId xmlns:a16="http://schemas.microsoft.com/office/drawing/2014/main" id="{A4D6EA85-DAA9-E809-2789-56D438A6E98D}"/>
              </a:ext>
            </a:extLst>
          </p:cNvPr>
          <p:cNvSpPr txBox="1"/>
          <p:nvPr/>
        </p:nvSpPr>
        <p:spPr>
          <a:xfrm>
            <a:off x="151670" y="3351744"/>
            <a:ext cx="517276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LB" sz="1400" b="1"/>
              <a:t>يرفع الوزير المعني قائمة تشمل أسماء المرشحين/ات المُصغّرة</a:t>
            </a:r>
            <a:r>
              <a:rPr lang="en-US" sz="1400" b="1"/>
              <a:t>(short list) </a:t>
            </a:r>
            <a:r>
              <a:rPr lang="ar-LB" sz="1400" b="1"/>
              <a:t>المدرجين/ات في المحضر المشار إليه أعلاه، وقائمة أسماء المرشحين/ات من داخل الملاك حسب البند (5) من الفقرة (أ) إلى السيد رئيس مجلس الوزراء، تمهيداً لعرض الموضوع على مجلس الوزراء لاتخاذ القرار المناسب بهذا الشأن، وعلى أن يكون للوزير المختص تفضيل لأحد المرشحين/ات. </a:t>
            </a:r>
          </a:p>
        </p:txBody>
      </p:sp>
      <p:sp>
        <p:nvSpPr>
          <p:cNvPr id="29" name="TextBox 28">
            <a:extLst>
              <a:ext uri="{FF2B5EF4-FFF2-40B4-BE49-F238E27FC236}">
                <a16:creationId xmlns:a16="http://schemas.microsoft.com/office/drawing/2014/main" id="{BD5DCB7A-C5F8-523A-1866-DEB87990B28B}"/>
              </a:ext>
            </a:extLst>
          </p:cNvPr>
          <p:cNvSpPr txBox="1"/>
          <p:nvPr/>
        </p:nvSpPr>
        <p:spPr>
          <a:xfrm>
            <a:off x="386720" y="4712907"/>
            <a:ext cx="4892263" cy="738664"/>
          </a:xfrm>
          <a:prstGeom prst="rect">
            <a:avLst/>
          </a:prstGeom>
          <a:noFill/>
        </p:spPr>
        <p:txBody>
          <a:bodyPr wrap="square" lIns="91440" tIns="45720" rIns="91440" bIns="45720" anchor="t">
            <a:spAutoFit/>
          </a:bodyPr>
          <a:lstStyle/>
          <a:p>
            <a:pPr algn="r" rtl="1"/>
            <a:r>
              <a:rPr lang="en-US" sz="1400" b="1" err="1"/>
              <a:t>يمكن</a:t>
            </a:r>
            <a:r>
              <a:rPr lang="en-US" sz="1400" b="1"/>
              <a:t> </a:t>
            </a:r>
            <a:r>
              <a:rPr lang="en-US" sz="1400" b="1" err="1"/>
              <a:t>للوزير</a:t>
            </a:r>
            <a:r>
              <a:rPr lang="en-US" sz="1400" b="1"/>
              <a:t> </a:t>
            </a:r>
            <a:r>
              <a:rPr lang="en-US" sz="1400" b="1" err="1"/>
              <a:t>أن</a:t>
            </a:r>
            <a:r>
              <a:rPr lang="en-US" sz="1400" b="1"/>
              <a:t> </a:t>
            </a:r>
            <a:r>
              <a:rPr lang="en-US" sz="1400" b="1" err="1"/>
              <a:t>يقترح</a:t>
            </a:r>
            <a:r>
              <a:rPr lang="en-US" sz="1400" b="1"/>
              <a:t> </a:t>
            </a:r>
            <a:r>
              <a:rPr lang="en-US" sz="1400" b="1" err="1"/>
              <a:t>إنشاء</a:t>
            </a:r>
            <a:r>
              <a:rPr lang="en-US" sz="1400" b="1"/>
              <a:t> </a:t>
            </a:r>
            <a:r>
              <a:rPr lang="en-US" sz="1400" b="1" err="1"/>
              <a:t>أكثر</a:t>
            </a:r>
            <a:r>
              <a:rPr lang="en-US" sz="1400" b="1"/>
              <a:t> </a:t>
            </a:r>
            <a:r>
              <a:rPr lang="en-US" sz="1400" b="1" err="1"/>
              <a:t>من</a:t>
            </a:r>
            <a:r>
              <a:rPr lang="en-US" sz="1400" b="1"/>
              <a:t> </a:t>
            </a:r>
            <a:r>
              <a:rPr lang="en-US" sz="1400" b="1" err="1"/>
              <a:t>لجنة</a:t>
            </a:r>
            <a:r>
              <a:rPr lang="en-US" sz="1400" b="1"/>
              <a:t> </a:t>
            </a:r>
            <a:r>
              <a:rPr lang="en-US" sz="1400" b="1" err="1"/>
              <a:t>تعمل</a:t>
            </a:r>
            <a:r>
              <a:rPr lang="en-US" sz="1400" b="1"/>
              <a:t> </a:t>
            </a:r>
            <a:r>
              <a:rPr lang="en-US" sz="1400" b="1" err="1"/>
              <a:t>بشكل</a:t>
            </a:r>
            <a:r>
              <a:rPr lang="en-US" sz="1400" b="1"/>
              <a:t> </a:t>
            </a:r>
            <a:r>
              <a:rPr lang="en-US" sz="1400" b="1" err="1"/>
              <a:t>متوازي</a:t>
            </a:r>
            <a:r>
              <a:rPr lang="en-US" sz="1400" b="1"/>
              <a:t>، </a:t>
            </a:r>
            <a:r>
              <a:rPr lang="en-US" sz="1400" b="1" err="1"/>
              <a:t>على</a:t>
            </a:r>
            <a:r>
              <a:rPr lang="en-US" sz="1400" b="1"/>
              <a:t> </a:t>
            </a:r>
            <a:r>
              <a:rPr lang="en-US" sz="1400" b="1" err="1"/>
              <a:t>أن</a:t>
            </a:r>
            <a:r>
              <a:rPr lang="en-US" sz="1400" b="1"/>
              <a:t> </a:t>
            </a:r>
            <a:r>
              <a:rPr lang="en-US" sz="1400" b="1" err="1"/>
              <a:t>يسمي</a:t>
            </a:r>
            <a:r>
              <a:rPr lang="en-US" sz="1400" b="1"/>
              <a:t> </a:t>
            </a:r>
            <a:r>
              <a:rPr lang="en-US" sz="1400" b="1" err="1"/>
              <a:t>في</a:t>
            </a:r>
            <a:r>
              <a:rPr lang="en-US" sz="1400" b="1"/>
              <a:t> </a:t>
            </a:r>
            <a:r>
              <a:rPr lang="en-US" sz="1400" b="1" err="1"/>
              <a:t>هذه</a:t>
            </a:r>
            <a:r>
              <a:rPr lang="en-US" sz="1400" b="1"/>
              <a:t> </a:t>
            </a:r>
            <a:r>
              <a:rPr lang="en-US" sz="1400" b="1" err="1"/>
              <a:t>الحالة</a:t>
            </a:r>
            <a:r>
              <a:rPr lang="en-US" sz="1400" b="1"/>
              <a:t> </a:t>
            </a:r>
            <a:r>
              <a:rPr lang="en-US" sz="1400" b="1" err="1"/>
              <a:t>كل</a:t>
            </a:r>
            <a:r>
              <a:rPr lang="en-US" sz="1400" b="1"/>
              <a:t> </a:t>
            </a:r>
            <a:r>
              <a:rPr lang="en-US" sz="1400" b="1" err="1"/>
              <a:t>من</a:t>
            </a:r>
            <a:r>
              <a:rPr lang="en-US" sz="1400" b="1"/>
              <a:t> </a:t>
            </a:r>
            <a:r>
              <a:rPr lang="en-US" sz="1400" b="1" err="1"/>
              <a:t>الوزير</a:t>
            </a:r>
            <a:r>
              <a:rPr lang="en-US" sz="1400" b="1"/>
              <a:t> </a:t>
            </a:r>
            <a:r>
              <a:rPr lang="en-US" sz="1400" b="1" err="1"/>
              <a:t>المعني</a:t>
            </a:r>
            <a:r>
              <a:rPr lang="en-US" sz="1400" b="1"/>
              <a:t> </a:t>
            </a:r>
            <a:r>
              <a:rPr lang="en-US" sz="1400" b="1" err="1"/>
              <a:t>وزير</a:t>
            </a:r>
            <a:r>
              <a:rPr lang="en-US" sz="1400" b="1"/>
              <a:t> </a:t>
            </a:r>
            <a:r>
              <a:rPr lang="en-US" sz="1400" b="1" err="1"/>
              <a:t>التنمية</a:t>
            </a:r>
            <a:r>
              <a:rPr lang="en-US" sz="1400" b="1"/>
              <a:t> </a:t>
            </a:r>
            <a:r>
              <a:rPr lang="en-US" sz="1400" b="1" err="1"/>
              <a:t>الإدارية</a:t>
            </a:r>
            <a:r>
              <a:rPr lang="en-US" sz="1400" b="1"/>
              <a:t> </a:t>
            </a:r>
            <a:r>
              <a:rPr lang="en-US" sz="1400" b="1" err="1"/>
              <a:t>ورئيس</a:t>
            </a:r>
            <a:r>
              <a:rPr lang="en-US" sz="1400" b="1"/>
              <a:t> </a:t>
            </a:r>
            <a:r>
              <a:rPr lang="en-US" sz="1400" b="1" err="1"/>
              <a:t>مجلس</a:t>
            </a:r>
            <a:r>
              <a:rPr lang="en-US" sz="1400" b="1"/>
              <a:t> </a:t>
            </a:r>
            <a:r>
              <a:rPr lang="en-US" sz="1400" b="1" err="1"/>
              <a:t>الخدمة</a:t>
            </a:r>
            <a:r>
              <a:rPr lang="en-US" sz="1400" b="1"/>
              <a:t> </a:t>
            </a:r>
            <a:r>
              <a:rPr lang="en-US" sz="1400" b="1" err="1"/>
              <a:t>المدنية</a:t>
            </a:r>
            <a:r>
              <a:rPr lang="en-US" sz="1400" b="1"/>
              <a:t> </a:t>
            </a:r>
            <a:r>
              <a:rPr lang="en-US" sz="1400" b="1" err="1"/>
              <a:t>من</a:t>
            </a:r>
            <a:r>
              <a:rPr lang="en-US" sz="1400" b="1"/>
              <a:t> </a:t>
            </a:r>
            <a:r>
              <a:rPr lang="en-US" sz="1400" b="1" err="1"/>
              <a:t>ينوب</a:t>
            </a:r>
            <a:r>
              <a:rPr lang="en-US" sz="1400" b="1"/>
              <a:t> </a:t>
            </a:r>
            <a:r>
              <a:rPr lang="en-US" sz="1400" b="1" err="1"/>
              <a:t>عنهم</a:t>
            </a:r>
            <a:r>
              <a:rPr lang="en-US" sz="1400" b="1"/>
              <a:t> </a:t>
            </a:r>
            <a:r>
              <a:rPr lang="en-US" sz="1400" b="1" err="1"/>
              <a:t>في</a:t>
            </a:r>
            <a:r>
              <a:rPr lang="en-US" sz="1400" b="1"/>
              <a:t> </a:t>
            </a:r>
            <a:r>
              <a:rPr lang="en-US" sz="1400" b="1" err="1"/>
              <a:t>كل</a:t>
            </a:r>
            <a:r>
              <a:rPr lang="en-US" sz="1400" b="1"/>
              <a:t> </a:t>
            </a:r>
            <a:r>
              <a:rPr lang="en-US" sz="1400" b="1" err="1"/>
              <a:t>لجنة</a:t>
            </a:r>
            <a:endParaRPr lang="en-US" sz="1400" b="1">
              <a:ea typeface="Calibri"/>
            </a:endParaRPr>
          </a:p>
        </p:txBody>
      </p:sp>
      <p:sp>
        <p:nvSpPr>
          <p:cNvPr id="31" name="TextBox 30">
            <a:extLst>
              <a:ext uri="{FF2B5EF4-FFF2-40B4-BE49-F238E27FC236}">
                <a16:creationId xmlns:a16="http://schemas.microsoft.com/office/drawing/2014/main" id="{3B481B5C-C3D1-CB1B-EA36-F36B5BCCFC73}"/>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pic>
        <p:nvPicPr>
          <p:cNvPr id="33" name="Picture 32">
            <a:extLst>
              <a:ext uri="{FF2B5EF4-FFF2-40B4-BE49-F238E27FC236}">
                <a16:creationId xmlns:a16="http://schemas.microsoft.com/office/drawing/2014/main" id="{6080BA85-366C-278F-A628-077A7F1B8BB4}"/>
              </a:ext>
            </a:extLst>
          </p:cNvPr>
          <p:cNvPicPr>
            <a:picLocks noChangeAspect="1"/>
          </p:cNvPicPr>
          <p:nvPr/>
        </p:nvPicPr>
        <p:blipFill>
          <a:blip r:embed="rId3">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392525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a:extLst>
              <a:ext uri="{FF2B5EF4-FFF2-40B4-BE49-F238E27FC236}">
                <a16:creationId xmlns:a16="http://schemas.microsoft.com/office/drawing/2014/main" id="{3D9C13B3-7E9B-373F-8C7D-281A904284FF}"/>
              </a:ext>
            </a:extLst>
          </p:cNvPr>
          <p:cNvPicPr>
            <a:picLocks noChangeAspect="1"/>
          </p:cNvPicPr>
          <p:nvPr/>
        </p:nvPicPr>
        <p:blipFill>
          <a:blip r:embed="rId3">
            <a:extLst>
              <a:ext uri="{28A0092B-C50C-407E-A947-70E740481C1C}">
                <a14:useLocalDpi xmlns:a14="http://schemas.microsoft.com/office/drawing/2010/main" val="0"/>
              </a:ext>
            </a:extLst>
          </a:blip>
          <a:srcRect t="7646" b="8739"/>
          <a:stretch/>
        </p:blipFill>
        <p:spPr bwMode="auto">
          <a:xfrm>
            <a:off x="-18319" y="-7928"/>
            <a:ext cx="682304" cy="805627"/>
          </a:xfrm>
          <a:prstGeom prst="rect">
            <a:avLst/>
          </a:prstGeom>
          <a:noFill/>
        </p:spPr>
      </p:pic>
      <p:sp>
        <p:nvSpPr>
          <p:cNvPr id="115" name="Title 1">
            <a:extLst>
              <a:ext uri="{FF2B5EF4-FFF2-40B4-BE49-F238E27FC236}">
                <a16:creationId xmlns:a16="http://schemas.microsoft.com/office/drawing/2014/main" id="{BB7AF6E5-4D44-29C8-C599-6FA7E9BB95AF}"/>
              </a:ext>
            </a:extLst>
          </p:cNvPr>
          <p:cNvSpPr txBox="1">
            <a:spLocks/>
          </p:cNvSpPr>
          <p:nvPr/>
        </p:nvSpPr>
        <p:spPr>
          <a:xfrm>
            <a:off x="1231945" y="188315"/>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defRPr/>
            </a:pPr>
            <a:r>
              <a:rPr lang="ar-LB" sz="2400" b="1">
                <a:latin typeface="+mn-lt"/>
                <a:cs typeface="Times New Roman"/>
              </a:rPr>
              <a:t>نبذة عما تم إنجازه في ملف  وظائف الفئة الأولى حتى تاريخه - 30 أيار 2025</a:t>
            </a:r>
            <a:endParaRPr lang="en-US" sz="2400" b="1">
              <a:latin typeface="+mn-lt"/>
              <a:cs typeface="Times New Roman"/>
            </a:endParaRPr>
          </a:p>
        </p:txBody>
      </p:sp>
      <p:sp>
        <p:nvSpPr>
          <p:cNvPr id="3" name="Rectangle 2">
            <a:extLst>
              <a:ext uri="{FF2B5EF4-FFF2-40B4-BE49-F238E27FC236}">
                <a16:creationId xmlns:a16="http://schemas.microsoft.com/office/drawing/2014/main" id="{B22A4F7D-8A66-E92D-28E1-4229876127FE}"/>
              </a:ext>
            </a:extLst>
          </p:cNvPr>
          <p:cNvSpPr/>
          <p:nvPr/>
        </p:nvSpPr>
        <p:spPr>
          <a:xfrm>
            <a:off x="655948" y="890913"/>
            <a:ext cx="2376627" cy="78649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4" name="Graphic 3">
            <a:extLst>
              <a:ext uri="{FF2B5EF4-FFF2-40B4-BE49-F238E27FC236}">
                <a16:creationId xmlns:a16="http://schemas.microsoft.com/office/drawing/2014/main" id="{80F65359-5D52-45CB-2B44-47DD55CB8F55}"/>
              </a:ext>
            </a:extLst>
          </p:cNvPr>
          <p:cNvPicPr>
            <a:picLocks noChangeAspect="1"/>
          </p:cNvPicPr>
          <p:nvPr/>
        </p:nvPicPr>
        <p:blipFill>
          <a:blip r:embed="rId4">
            <a:extLst>
              <a:ext uri="{96DAC541-7B7A-43D3-8B79-37D633B846F1}">
                <asvg:svgBlip xmlns:asvg="http://schemas.microsoft.com/office/drawing/2016/SVG/main" xmlns="" r:embed="rId5"/>
              </a:ext>
            </a:extLst>
          </a:blip>
          <a:srcRect b="17778"/>
          <a:stretch/>
        </p:blipFill>
        <p:spPr>
          <a:xfrm>
            <a:off x="700811" y="935793"/>
            <a:ext cx="675957" cy="544731"/>
          </a:xfrm>
          <a:prstGeom prst="rect">
            <a:avLst/>
          </a:prstGeom>
        </p:spPr>
      </p:pic>
      <p:sp>
        <p:nvSpPr>
          <p:cNvPr id="5" name="TextBox 4">
            <a:extLst>
              <a:ext uri="{FF2B5EF4-FFF2-40B4-BE49-F238E27FC236}">
                <a16:creationId xmlns:a16="http://schemas.microsoft.com/office/drawing/2014/main" id="{C8A2913A-D1F4-F35A-F98C-5D9335247084}"/>
              </a:ext>
            </a:extLst>
          </p:cNvPr>
          <p:cNvSpPr txBox="1"/>
          <p:nvPr/>
        </p:nvSpPr>
        <p:spPr>
          <a:xfrm>
            <a:off x="1127691" y="895282"/>
            <a:ext cx="1751035" cy="403352"/>
          </a:xfrm>
          <a:prstGeom prst="rect">
            <a:avLst/>
          </a:prstGeom>
          <a:noFill/>
        </p:spPr>
        <p:txBody>
          <a:bodyPr wrap="square" lIns="91440" tIns="45720" rIns="91440" bIns="45720" anchor="t">
            <a:spAutoFit/>
          </a:bodyPr>
          <a:lstStyle/>
          <a:p>
            <a:pPr algn="ctr" rtl="1" fontAlgn="b"/>
            <a:r>
              <a:rPr lang="ar-LB" sz="2400" b="1" u="none" strike="noStrike">
                <a:effectLst/>
                <a:cs typeface="Arial"/>
              </a:rPr>
              <a:t>عدد </a:t>
            </a:r>
            <a:r>
              <a:rPr lang="ar-LB" sz="2400" b="1">
                <a:cs typeface="Arial"/>
              </a:rPr>
              <a:t>الطلبات</a:t>
            </a:r>
            <a:endParaRPr lang="ar-LB" sz="2400" b="1" i="0" u="none" strike="noStrike">
              <a:effectLst/>
              <a:latin typeface="+mj-lt"/>
            </a:endParaRPr>
          </a:p>
        </p:txBody>
      </p:sp>
      <p:sp>
        <p:nvSpPr>
          <p:cNvPr id="6" name="TextBox 5">
            <a:extLst>
              <a:ext uri="{FF2B5EF4-FFF2-40B4-BE49-F238E27FC236}">
                <a16:creationId xmlns:a16="http://schemas.microsoft.com/office/drawing/2014/main" id="{77B8F734-8C1F-DACC-C395-1F993D3EB923}"/>
              </a:ext>
            </a:extLst>
          </p:cNvPr>
          <p:cNvSpPr txBox="1"/>
          <p:nvPr/>
        </p:nvSpPr>
        <p:spPr>
          <a:xfrm>
            <a:off x="1152284" y="1150084"/>
            <a:ext cx="1751035" cy="376366"/>
          </a:xfrm>
          <a:prstGeom prst="rect">
            <a:avLst/>
          </a:prstGeom>
          <a:noFill/>
        </p:spPr>
        <p:txBody>
          <a:bodyPr wrap="square">
            <a:spAutoFit/>
          </a:bodyPr>
          <a:lstStyle/>
          <a:p>
            <a:pPr algn="ctr" rtl="1" fontAlgn="b"/>
            <a:r>
              <a:rPr lang="en-US" sz="3200" b="1" u="none" strike="noStrike">
                <a:effectLst/>
              </a:rPr>
              <a:t>634</a:t>
            </a:r>
            <a:endParaRPr lang="ar-LB" sz="3200" b="1" i="0" u="none" strike="noStrike">
              <a:solidFill>
                <a:srgbClr val="000000"/>
              </a:solidFill>
              <a:effectLst/>
              <a:latin typeface="+mj-lt"/>
            </a:endParaRPr>
          </a:p>
        </p:txBody>
      </p:sp>
      <p:sp>
        <p:nvSpPr>
          <p:cNvPr id="7" name="Rectangle 6">
            <a:extLst>
              <a:ext uri="{FF2B5EF4-FFF2-40B4-BE49-F238E27FC236}">
                <a16:creationId xmlns:a16="http://schemas.microsoft.com/office/drawing/2014/main" id="{2DAC0B23-C1CA-1EDA-7482-074A50D628B1}"/>
              </a:ext>
            </a:extLst>
          </p:cNvPr>
          <p:cNvSpPr/>
          <p:nvPr/>
        </p:nvSpPr>
        <p:spPr>
          <a:xfrm>
            <a:off x="3055778" y="890913"/>
            <a:ext cx="6905454" cy="795011"/>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8" name="Rectangle: Rounded Corners 7">
            <a:extLst>
              <a:ext uri="{FF2B5EF4-FFF2-40B4-BE49-F238E27FC236}">
                <a16:creationId xmlns:a16="http://schemas.microsoft.com/office/drawing/2014/main" id="{584C85FF-85D7-A3A9-2F86-454A459AD736}"/>
              </a:ext>
            </a:extLst>
          </p:cNvPr>
          <p:cNvSpPr/>
          <p:nvPr/>
        </p:nvSpPr>
        <p:spPr>
          <a:xfrm>
            <a:off x="3323045" y="1089241"/>
            <a:ext cx="1068496"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0BD4D59-6A1C-6EE5-7B89-89A6FDB8919A}"/>
              </a:ext>
            </a:extLst>
          </p:cNvPr>
          <p:cNvSpPr/>
          <p:nvPr/>
        </p:nvSpPr>
        <p:spPr>
          <a:xfrm>
            <a:off x="4653657" y="1090154"/>
            <a:ext cx="1068496"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A40ED1A-B778-3724-D80A-260850A05C00}"/>
              </a:ext>
            </a:extLst>
          </p:cNvPr>
          <p:cNvSpPr/>
          <p:nvPr/>
        </p:nvSpPr>
        <p:spPr>
          <a:xfrm>
            <a:off x="5981678" y="1092602"/>
            <a:ext cx="1068496"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57FE3AF-32B0-769A-BD70-90EACB32BEEC}"/>
              </a:ext>
            </a:extLst>
          </p:cNvPr>
          <p:cNvSpPr/>
          <p:nvPr/>
        </p:nvSpPr>
        <p:spPr>
          <a:xfrm>
            <a:off x="7299524" y="1089241"/>
            <a:ext cx="1068496"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44F79DF-BE33-861D-8A01-AF5606556589}"/>
              </a:ext>
            </a:extLst>
          </p:cNvPr>
          <p:cNvSpPr/>
          <p:nvPr/>
        </p:nvSpPr>
        <p:spPr>
          <a:xfrm>
            <a:off x="8641820" y="1091689"/>
            <a:ext cx="1068496"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A18FB0-FFC3-CBF9-1968-98BA4A6A816A}"/>
              </a:ext>
            </a:extLst>
          </p:cNvPr>
          <p:cNvSpPr txBox="1"/>
          <p:nvPr/>
        </p:nvSpPr>
        <p:spPr>
          <a:xfrm>
            <a:off x="3369494" y="1210696"/>
            <a:ext cx="979715"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مفوّض الحكومة</a:t>
            </a:r>
            <a:endParaRPr lang="en-US" sz="1100" b="0"/>
          </a:p>
        </p:txBody>
      </p:sp>
      <p:sp>
        <p:nvSpPr>
          <p:cNvPr id="14" name="TextBox 13">
            <a:extLst>
              <a:ext uri="{FF2B5EF4-FFF2-40B4-BE49-F238E27FC236}">
                <a16:creationId xmlns:a16="http://schemas.microsoft.com/office/drawing/2014/main" id="{0E84A7DB-A7DA-8C72-27B1-E67172EFCCB2}"/>
              </a:ext>
            </a:extLst>
          </p:cNvPr>
          <p:cNvSpPr txBox="1"/>
          <p:nvPr/>
        </p:nvSpPr>
        <p:spPr>
          <a:xfrm>
            <a:off x="7423475" y="1210696"/>
            <a:ext cx="835762"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نائب الرئيس</a:t>
            </a:r>
            <a:endParaRPr lang="en-US" sz="1100" b="0"/>
          </a:p>
        </p:txBody>
      </p:sp>
      <p:sp>
        <p:nvSpPr>
          <p:cNvPr id="15" name="TextBox 14">
            <a:extLst>
              <a:ext uri="{FF2B5EF4-FFF2-40B4-BE49-F238E27FC236}">
                <a16:creationId xmlns:a16="http://schemas.microsoft.com/office/drawing/2014/main" id="{AC27F67C-8647-65EC-26CF-7E712F52DA3C}"/>
              </a:ext>
            </a:extLst>
          </p:cNvPr>
          <p:cNvSpPr txBox="1"/>
          <p:nvPr/>
        </p:nvSpPr>
        <p:spPr>
          <a:xfrm>
            <a:off x="6021532" y="1210696"/>
            <a:ext cx="968841"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أمين العام</a:t>
            </a:r>
            <a:endParaRPr lang="en-US" sz="1100" b="0"/>
          </a:p>
        </p:txBody>
      </p:sp>
      <p:sp>
        <p:nvSpPr>
          <p:cNvPr id="16" name="TextBox 15">
            <a:extLst>
              <a:ext uri="{FF2B5EF4-FFF2-40B4-BE49-F238E27FC236}">
                <a16:creationId xmlns:a16="http://schemas.microsoft.com/office/drawing/2014/main" id="{E71B6994-1D01-C6A8-44B5-0F18BDE43D04}"/>
              </a:ext>
            </a:extLst>
          </p:cNvPr>
          <p:cNvSpPr txBox="1"/>
          <p:nvPr/>
        </p:nvSpPr>
        <p:spPr>
          <a:xfrm>
            <a:off x="8562718" y="1210696"/>
            <a:ext cx="1226699"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رئيس</a:t>
            </a:r>
            <a:endParaRPr lang="en-US" sz="1100" b="0"/>
          </a:p>
        </p:txBody>
      </p:sp>
      <p:sp>
        <p:nvSpPr>
          <p:cNvPr id="17" name="TextBox 16">
            <a:extLst>
              <a:ext uri="{FF2B5EF4-FFF2-40B4-BE49-F238E27FC236}">
                <a16:creationId xmlns:a16="http://schemas.microsoft.com/office/drawing/2014/main" id="{FACDDA49-379B-BA21-FAEA-0A2AA31DE383}"/>
              </a:ext>
            </a:extLst>
          </p:cNvPr>
          <p:cNvSpPr txBox="1"/>
          <p:nvPr/>
        </p:nvSpPr>
        <p:spPr>
          <a:xfrm>
            <a:off x="4614707" y="1208158"/>
            <a:ext cx="1142310"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أعضاء مجلس الإدارة</a:t>
            </a:r>
            <a:endParaRPr lang="en-US" sz="1100" b="0"/>
          </a:p>
        </p:txBody>
      </p:sp>
      <p:pic>
        <p:nvPicPr>
          <p:cNvPr id="18" name="Picture 3" descr="C:\Users\UserSim\Desktop\Eurofin\glossy-spher BLANC.png">
            <a:extLst>
              <a:ext uri="{FF2B5EF4-FFF2-40B4-BE49-F238E27FC236}">
                <a16:creationId xmlns:a16="http://schemas.microsoft.com/office/drawing/2014/main" id="{EE61656C-EF2C-4D73-1F31-1E8A296AD50A}"/>
              </a:ext>
            </a:extLst>
          </p:cNvPr>
          <p:cNvPicPr>
            <a:picLocks noChangeAspect="1" noChangeArrowheads="1"/>
          </p:cNvPicPr>
          <p:nvPr/>
        </p:nvPicPr>
        <p:blipFill>
          <a:blip r:embed="rId6" cstate="print"/>
          <a:srcRect/>
          <a:stretch>
            <a:fillRect/>
          </a:stretch>
        </p:blipFill>
        <p:spPr bwMode="auto">
          <a:xfrm>
            <a:off x="3661287" y="908267"/>
            <a:ext cx="392013" cy="349776"/>
          </a:xfrm>
          <a:prstGeom prst="rect">
            <a:avLst/>
          </a:prstGeom>
          <a:noFill/>
        </p:spPr>
      </p:pic>
      <p:pic>
        <p:nvPicPr>
          <p:cNvPr id="19" name="Picture 3" descr="C:\Users\UserSim\Desktop\Eurofin\glossy-spher BLANC.png">
            <a:extLst>
              <a:ext uri="{FF2B5EF4-FFF2-40B4-BE49-F238E27FC236}">
                <a16:creationId xmlns:a16="http://schemas.microsoft.com/office/drawing/2014/main" id="{7B073354-82C3-ED59-AB41-5708A4C6D993}"/>
              </a:ext>
            </a:extLst>
          </p:cNvPr>
          <p:cNvPicPr>
            <a:picLocks noChangeAspect="1" noChangeArrowheads="1"/>
          </p:cNvPicPr>
          <p:nvPr/>
        </p:nvPicPr>
        <p:blipFill>
          <a:blip r:embed="rId6" cstate="print"/>
          <a:srcRect/>
          <a:stretch>
            <a:fillRect/>
          </a:stretch>
        </p:blipFill>
        <p:spPr bwMode="auto">
          <a:xfrm>
            <a:off x="4991898" y="909181"/>
            <a:ext cx="392013" cy="349776"/>
          </a:xfrm>
          <a:prstGeom prst="rect">
            <a:avLst/>
          </a:prstGeom>
          <a:noFill/>
        </p:spPr>
      </p:pic>
      <p:pic>
        <p:nvPicPr>
          <p:cNvPr id="20" name="Picture 3" descr="C:\Users\UserSim\Desktop\Eurofin\glossy-spher BLANC.png">
            <a:extLst>
              <a:ext uri="{FF2B5EF4-FFF2-40B4-BE49-F238E27FC236}">
                <a16:creationId xmlns:a16="http://schemas.microsoft.com/office/drawing/2014/main" id="{67B409BB-E21B-607B-702D-F709483F1C97}"/>
              </a:ext>
            </a:extLst>
          </p:cNvPr>
          <p:cNvPicPr>
            <a:picLocks noChangeAspect="1" noChangeArrowheads="1"/>
          </p:cNvPicPr>
          <p:nvPr/>
        </p:nvPicPr>
        <p:blipFill>
          <a:blip r:embed="rId6" cstate="print"/>
          <a:srcRect/>
          <a:stretch>
            <a:fillRect/>
          </a:stretch>
        </p:blipFill>
        <p:spPr bwMode="auto">
          <a:xfrm>
            <a:off x="6319919" y="911629"/>
            <a:ext cx="392013" cy="349776"/>
          </a:xfrm>
          <a:prstGeom prst="rect">
            <a:avLst/>
          </a:prstGeom>
          <a:noFill/>
        </p:spPr>
      </p:pic>
      <p:pic>
        <p:nvPicPr>
          <p:cNvPr id="21" name="Picture 3" descr="C:\Users\UserSim\Desktop\Eurofin\glossy-spher BLANC.png">
            <a:extLst>
              <a:ext uri="{FF2B5EF4-FFF2-40B4-BE49-F238E27FC236}">
                <a16:creationId xmlns:a16="http://schemas.microsoft.com/office/drawing/2014/main" id="{327FA716-4DBA-B309-3BAB-97EACEDC8A3C}"/>
              </a:ext>
            </a:extLst>
          </p:cNvPr>
          <p:cNvPicPr>
            <a:picLocks noChangeAspect="1" noChangeArrowheads="1"/>
          </p:cNvPicPr>
          <p:nvPr/>
        </p:nvPicPr>
        <p:blipFill>
          <a:blip r:embed="rId6" cstate="print"/>
          <a:srcRect/>
          <a:stretch>
            <a:fillRect/>
          </a:stretch>
        </p:blipFill>
        <p:spPr bwMode="auto">
          <a:xfrm>
            <a:off x="7637765" y="908267"/>
            <a:ext cx="392013" cy="349776"/>
          </a:xfrm>
          <a:prstGeom prst="rect">
            <a:avLst/>
          </a:prstGeom>
          <a:noFill/>
        </p:spPr>
      </p:pic>
      <p:pic>
        <p:nvPicPr>
          <p:cNvPr id="22" name="Picture 3" descr="C:\Users\UserSim\Desktop\Eurofin\glossy-spher BLANC.png">
            <a:extLst>
              <a:ext uri="{FF2B5EF4-FFF2-40B4-BE49-F238E27FC236}">
                <a16:creationId xmlns:a16="http://schemas.microsoft.com/office/drawing/2014/main" id="{9FA93244-17E2-6001-6E5A-66470AC515D9}"/>
              </a:ext>
            </a:extLst>
          </p:cNvPr>
          <p:cNvPicPr>
            <a:picLocks noChangeAspect="1" noChangeArrowheads="1"/>
          </p:cNvPicPr>
          <p:nvPr/>
        </p:nvPicPr>
        <p:blipFill>
          <a:blip r:embed="rId6" cstate="print"/>
          <a:srcRect/>
          <a:stretch>
            <a:fillRect/>
          </a:stretch>
        </p:blipFill>
        <p:spPr bwMode="auto">
          <a:xfrm>
            <a:off x="8980062" y="910716"/>
            <a:ext cx="392013" cy="349776"/>
          </a:xfrm>
          <a:prstGeom prst="rect">
            <a:avLst/>
          </a:prstGeom>
          <a:noFill/>
        </p:spPr>
      </p:pic>
      <p:sp>
        <p:nvSpPr>
          <p:cNvPr id="23" name="TextBox 22">
            <a:extLst>
              <a:ext uri="{FF2B5EF4-FFF2-40B4-BE49-F238E27FC236}">
                <a16:creationId xmlns:a16="http://schemas.microsoft.com/office/drawing/2014/main" id="{4485D4F6-F1A1-C430-AE19-0726937B825F}"/>
              </a:ext>
            </a:extLst>
          </p:cNvPr>
          <p:cNvSpPr txBox="1"/>
          <p:nvPr/>
        </p:nvSpPr>
        <p:spPr>
          <a:xfrm>
            <a:off x="3636464" y="1026422"/>
            <a:ext cx="530331" cy="188231"/>
          </a:xfrm>
          <a:prstGeom prst="rect">
            <a:avLst/>
          </a:prstGeom>
          <a:noFill/>
        </p:spPr>
        <p:txBody>
          <a:bodyPr wrap="square" rtlCol="0">
            <a:spAutoFit/>
          </a:bodyPr>
          <a:lstStyle/>
          <a:p>
            <a:r>
              <a:rPr lang="en-US" sz="800"/>
              <a:t>CDR005</a:t>
            </a:r>
          </a:p>
        </p:txBody>
      </p:sp>
      <p:sp>
        <p:nvSpPr>
          <p:cNvPr id="24" name="TextBox 23">
            <a:extLst>
              <a:ext uri="{FF2B5EF4-FFF2-40B4-BE49-F238E27FC236}">
                <a16:creationId xmlns:a16="http://schemas.microsoft.com/office/drawing/2014/main" id="{EB1060FA-2E70-5785-A9D8-377EBD9366E5}"/>
              </a:ext>
            </a:extLst>
          </p:cNvPr>
          <p:cNvSpPr txBox="1"/>
          <p:nvPr/>
        </p:nvSpPr>
        <p:spPr>
          <a:xfrm>
            <a:off x="4954718" y="1039518"/>
            <a:ext cx="524245" cy="215444"/>
          </a:xfrm>
          <a:prstGeom prst="rect">
            <a:avLst/>
          </a:prstGeom>
          <a:noFill/>
        </p:spPr>
        <p:txBody>
          <a:bodyPr wrap="square" rtlCol="0">
            <a:spAutoFit/>
          </a:bodyPr>
          <a:lstStyle/>
          <a:p>
            <a:r>
              <a:rPr lang="en-US" sz="800"/>
              <a:t>CDR004</a:t>
            </a:r>
          </a:p>
        </p:txBody>
      </p:sp>
      <p:sp>
        <p:nvSpPr>
          <p:cNvPr id="25" name="TextBox 24">
            <a:extLst>
              <a:ext uri="{FF2B5EF4-FFF2-40B4-BE49-F238E27FC236}">
                <a16:creationId xmlns:a16="http://schemas.microsoft.com/office/drawing/2014/main" id="{4EFC5BB2-3348-633A-14BB-749FB0D52F54}"/>
              </a:ext>
            </a:extLst>
          </p:cNvPr>
          <p:cNvSpPr txBox="1"/>
          <p:nvPr/>
        </p:nvSpPr>
        <p:spPr>
          <a:xfrm>
            <a:off x="6244147" y="1036132"/>
            <a:ext cx="552643" cy="215444"/>
          </a:xfrm>
          <a:prstGeom prst="rect">
            <a:avLst/>
          </a:prstGeom>
          <a:noFill/>
        </p:spPr>
        <p:txBody>
          <a:bodyPr wrap="square" rtlCol="0">
            <a:spAutoFit/>
          </a:bodyPr>
          <a:lstStyle/>
          <a:p>
            <a:r>
              <a:rPr lang="en-US" sz="800"/>
              <a:t>CDR003</a:t>
            </a:r>
          </a:p>
        </p:txBody>
      </p:sp>
      <p:sp>
        <p:nvSpPr>
          <p:cNvPr id="26" name="TextBox 25">
            <a:extLst>
              <a:ext uri="{FF2B5EF4-FFF2-40B4-BE49-F238E27FC236}">
                <a16:creationId xmlns:a16="http://schemas.microsoft.com/office/drawing/2014/main" id="{11A640D6-56C5-638B-4CBD-6A0EA3C3881F}"/>
              </a:ext>
            </a:extLst>
          </p:cNvPr>
          <p:cNvSpPr txBox="1"/>
          <p:nvPr/>
        </p:nvSpPr>
        <p:spPr>
          <a:xfrm>
            <a:off x="7577659" y="1023190"/>
            <a:ext cx="536957" cy="215444"/>
          </a:xfrm>
          <a:prstGeom prst="rect">
            <a:avLst/>
          </a:prstGeom>
          <a:noFill/>
        </p:spPr>
        <p:txBody>
          <a:bodyPr wrap="square" rtlCol="0">
            <a:spAutoFit/>
          </a:bodyPr>
          <a:lstStyle/>
          <a:p>
            <a:r>
              <a:rPr lang="en-US" sz="800"/>
              <a:t>CDR002</a:t>
            </a:r>
          </a:p>
        </p:txBody>
      </p:sp>
      <p:sp>
        <p:nvSpPr>
          <p:cNvPr id="27" name="TextBox 26">
            <a:extLst>
              <a:ext uri="{FF2B5EF4-FFF2-40B4-BE49-F238E27FC236}">
                <a16:creationId xmlns:a16="http://schemas.microsoft.com/office/drawing/2014/main" id="{A9461ECF-9A75-7626-675B-6049170EA267}"/>
              </a:ext>
            </a:extLst>
          </p:cNvPr>
          <p:cNvSpPr txBox="1"/>
          <p:nvPr/>
        </p:nvSpPr>
        <p:spPr>
          <a:xfrm>
            <a:off x="8929106" y="1025999"/>
            <a:ext cx="535450" cy="215444"/>
          </a:xfrm>
          <a:prstGeom prst="rect">
            <a:avLst/>
          </a:prstGeom>
          <a:noFill/>
        </p:spPr>
        <p:txBody>
          <a:bodyPr wrap="square" rtlCol="0">
            <a:spAutoFit/>
          </a:bodyPr>
          <a:lstStyle/>
          <a:p>
            <a:r>
              <a:rPr lang="en-US" sz="800"/>
              <a:t>CDR001</a:t>
            </a:r>
          </a:p>
        </p:txBody>
      </p:sp>
      <p:pic>
        <p:nvPicPr>
          <p:cNvPr id="28" name="Picture 27">
            <a:extLst>
              <a:ext uri="{FF2B5EF4-FFF2-40B4-BE49-F238E27FC236}">
                <a16:creationId xmlns:a16="http://schemas.microsoft.com/office/drawing/2014/main" id="{B598CC04-EAF6-3F12-7E0D-815347FA86E6}"/>
              </a:ext>
            </a:extLst>
          </p:cNvPr>
          <p:cNvPicPr>
            <a:picLocks noChangeAspect="1"/>
          </p:cNvPicPr>
          <p:nvPr/>
        </p:nvPicPr>
        <p:blipFill>
          <a:blip r:embed="rId7"/>
          <a:stretch>
            <a:fillRect/>
          </a:stretch>
        </p:blipFill>
        <p:spPr>
          <a:xfrm>
            <a:off x="3795710" y="922296"/>
            <a:ext cx="138521" cy="116470"/>
          </a:xfrm>
          <a:prstGeom prst="rect">
            <a:avLst/>
          </a:prstGeom>
        </p:spPr>
      </p:pic>
      <p:pic>
        <p:nvPicPr>
          <p:cNvPr id="29" name="Picture 28">
            <a:extLst>
              <a:ext uri="{FF2B5EF4-FFF2-40B4-BE49-F238E27FC236}">
                <a16:creationId xmlns:a16="http://schemas.microsoft.com/office/drawing/2014/main" id="{00E8E190-3107-66DF-EE3D-8B6C148343EF}"/>
              </a:ext>
            </a:extLst>
          </p:cNvPr>
          <p:cNvPicPr>
            <a:picLocks noChangeAspect="1"/>
          </p:cNvPicPr>
          <p:nvPr/>
        </p:nvPicPr>
        <p:blipFill>
          <a:blip r:embed="rId7"/>
          <a:stretch>
            <a:fillRect/>
          </a:stretch>
        </p:blipFill>
        <p:spPr>
          <a:xfrm>
            <a:off x="5134728" y="928656"/>
            <a:ext cx="138521" cy="116470"/>
          </a:xfrm>
          <a:prstGeom prst="rect">
            <a:avLst/>
          </a:prstGeom>
        </p:spPr>
      </p:pic>
      <p:pic>
        <p:nvPicPr>
          <p:cNvPr id="30" name="Picture 29">
            <a:extLst>
              <a:ext uri="{FF2B5EF4-FFF2-40B4-BE49-F238E27FC236}">
                <a16:creationId xmlns:a16="http://schemas.microsoft.com/office/drawing/2014/main" id="{FDE9CB27-6EA5-7F66-3BF1-D57E5DA9166D}"/>
              </a:ext>
            </a:extLst>
          </p:cNvPr>
          <p:cNvPicPr>
            <a:picLocks noChangeAspect="1"/>
          </p:cNvPicPr>
          <p:nvPr/>
        </p:nvPicPr>
        <p:blipFill>
          <a:blip r:embed="rId7"/>
          <a:stretch>
            <a:fillRect/>
          </a:stretch>
        </p:blipFill>
        <p:spPr>
          <a:xfrm>
            <a:off x="6446665" y="933881"/>
            <a:ext cx="138521" cy="116470"/>
          </a:xfrm>
          <a:prstGeom prst="rect">
            <a:avLst/>
          </a:prstGeom>
        </p:spPr>
      </p:pic>
      <p:pic>
        <p:nvPicPr>
          <p:cNvPr id="31" name="Picture 30">
            <a:extLst>
              <a:ext uri="{FF2B5EF4-FFF2-40B4-BE49-F238E27FC236}">
                <a16:creationId xmlns:a16="http://schemas.microsoft.com/office/drawing/2014/main" id="{BE62CD66-DDC0-285B-AE81-F96750AE9207}"/>
              </a:ext>
            </a:extLst>
          </p:cNvPr>
          <p:cNvPicPr>
            <a:picLocks noChangeAspect="1"/>
          </p:cNvPicPr>
          <p:nvPr/>
        </p:nvPicPr>
        <p:blipFill>
          <a:blip r:embed="rId7"/>
          <a:stretch>
            <a:fillRect/>
          </a:stretch>
        </p:blipFill>
        <p:spPr>
          <a:xfrm>
            <a:off x="7779044" y="932890"/>
            <a:ext cx="138521" cy="116470"/>
          </a:xfrm>
          <a:prstGeom prst="rect">
            <a:avLst/>
          </a:prstGeom>
        </p:spPr>
      </p:pic>
      <p:pic>
        <p:nvPicPr>
          <p:cNvPr id="32" name="Picture 31">
            <a:extLst>
              <a:ext uri="{FF2B5EF4-FFF2-40B4-BE49-F238E27FC236}">
                <a16:creationId xmlns:a16="http://schemas.microsoft.com/office/drawing/2014/main" id="{01FC06C8-18FE-3A11-9B8E-4940F80F7201}"/>
              </a:ext>
            </a:extLst>
          </p:cNvPr>
          <p:cNvPicPr>
            <a:picLocks noChangeAspect="1"/>
          </p:cNvPicPr>
          <p:nvPr/>
        </p:nvPicPr>
        <p:blipFill>
          <a:blip r:embed="rId7"/>
          <a:stretch>
            <a:fillRect/>
          </a:stretch>
        </p:blipFill>
        <p:spPr>
          <a:xfrm>
            <a:off x="9125353" y="926178"/>
            <a:ext cx="138521" cy="116470"/>
          </a:xfrm>
          <a:prstGeom prst="rect">
            <a:avLst/>
          </a:prstGeom>
        </p:spPr>
      </p:pic>
      <p:sp>
        <p:nvSpPr>
          <p:cNvPr id="33" name="TextBox 32">
            <a:extLst>
              <a:ext uri="{FF2B5EF4-FFF2-40B4-BE49-F238E27FC236}">
                <a16:creationId xmlns:a16="http://schemas.microsoft.com/office/drawing/2014/main" id="{D7136AC4-5316-3E99-9596-32798988D4C4}"/>
              </a:ext>
            </a:extLst>
          </p:cNvPr>
          <p:cNvSpPr txBox="1"/>
          <p:nvPr/>
        </p:nvSpPr>
        <p:spPr>
          <a:xfrm>
            <a:off x="8885353" y="1353675"/>
            <a:ext cx="568527" cy="322682"/>
          </a:xfrm>
          <a:prstGeom prst="rect">
            <a:avLst/>
          </a:prstGeom>
          <a:noFill/>
        </p:spPr>
        <p:txBody>
          <a:bodyPr wrap="square">
            <a:spAutoFit/>
          </a:bodyPr>
          <a:lstStyle/>
          <a:p>
            <a:pPr algn="ctr" rtl="1" fontAlgn="b"/>
            <a:r>
              <a:rPr lang="en-US" u="none" strike="noStrike">
                <a:effectLst/>
              </a:rPr>
              <a:t>100</a:t>
            </a:r>
            <a:endParaRPr lang="ar-LB" i="0" u="none" strike="noStrike">
              <a:solidFill>
                <a:srgbClr val="000000"/>
              </a:solidFill>
              <a:effectLst/>
              <a:latin typeface="+mj-lt"/>
            </a:endParaRPr>
          </a:p>
        </p:txBody>
      </p:sp>
      <p:sp>
        <p:nvSpPr>
          <p:cNvPr id="34" name="TextBox 33">
            <a:extLst>
              <a:ext uri="{FF2B5EF4-FFF2-40B4-BE49-F238E27FC236}">
                <a16:creationId xmlns:a16="http://schemas.microsoft.com/office/drawing/2014/main" id="{B1D30C61-24A3-D5D1-FE77-9C7DBECA86AD}"/>
              </a:ext>
            </a:extLst>
          </p:cNvPr>
          <p:cNvSpPr txBox="1"/>
          <p:nvPr/>
        </p:nvSpPr>
        <p:spPr>
          <a:xfrm>
            <a:off x="7545808" y="1352108"/>
            <a:ext cx="568527" cy="322682"/>
          </a:xfrm>
          <a:prstGeom prst="rect">
            <a:avLst/>
          </a:prstGeom>
          <a:noFill/>
        </p:spPr>
        <p:txBody>
          <a:bodyPr wrap="square">
            <a:spAutoFit/>
          </a:bodyPr>
          <a:lstStyle/>
          <a:p>
            <a:pPr algn="ctr" rtl="1" fontAlgn="b"/>
            <a:r>
              <a:rPr lang="en-US" u="none" strike="noStrike">
                <a:effectLst/>
              </a:rPr>
              <a:t>131</a:t>
            </a:r>
            <a:endParaRPr lang="ar-LB" i="0" u="none" strike="noStrike">
              <a:solidFill>
                <a:srgbClr val="000000"/>
              </a:solidFill>
              <a:effectLst/>
              <a:latin typeface="+mj-lt"/>
            </a:endParaRPr>
          </a:p>
        </p:txBody>
      </p:sp>
      <p:sp>
        <p:nvSpPr>
          <p:cNvPr id="35" name="TextBox 34">
            <a:extLst>
              <a:ext uri="{FF2B5EF4-FFF2-40B4-BE49-F238E27FC236}">
                <a16:creationId xmlns:a16="http://schemas.microsoft.com/office/drawing/2014/main" id="{1AB497DD-7B90-1EDB-9600-CE5B31603021}"/>
              </a:ext>
            </a:extLst>
          </p:cNvPr>
          <p:cNvSpPr txBox="1"/>
          <p:nvPr/>
        </p:nvSpPr>
        <p:spPr>
          <a:xfrm>
            <a:off x="6219437" y="1376221"/>
            <a:ext cx="568527" cy="322682"/>
          </a:xfrm>
          <a:prstGeom prst="rect">
            <a:avLst/>
          </a:prstGeom>
          <a:noFill/>
        </p:spPr>
        <p:txBody>
          <a:bodyPr wrap="square">
            <a:spAutoFit/>
          </a:bodyPr>
          <a:lstStyle/>
          <a:p>
            <a:pPr algn="ctr" rtl="1" fontAlgn="b"/>
            <a:r>
              <a:rPr lang="en-US" u="none" strike="noStrike">
                <a:effectLst/>
              </a:rPr>
              <a:t>110</a:t>
            </a:r>
            <a:endParaRPr lang="ar-LB" i="0" u="none" strike="noStrike">
              <a:solidFill>
                <a:srgbClr val="000000"/>
              </a:solidFill>
              <a:effectLst/>
              <a:latin typeface="+mj-lt"/>
            </a:endParaRPr>
          </a:p>
        </p:txBody>
      </p:sp>
      <p:sp>
        <p:nvSpPr>
          <p:cNvPr id="36" name="TextBox 35">
            <a:extLst>
              <a:ext uri="{FF2B5EF4-FFF2-40B4-BE49-F238E27FC236}">
                <a16:creationId xmlns:a16="http://schemas.microsoft.com/office/drawing/2014/main" id="{5E82F7FD-2D2C-FA81-B461-248F381D2109}"/>
              </a:ext>
            </a:extLst>
          </p:cNvPr>
          <p:cNvSpPr txBox="1"/>
          <p:nvPr/>
        </p:nvSpPr>
        <p:spPr>
          <a:xfrm>
            <a:off x="4913535" y="1377259"/>
            <a:ext cx="568527" cy="322682"/>
          </a:xfrm>
          <a:prstGeom prst="rect">
            <a:avLst/>
          </a:prstGeom>
          <a:noFill/>
        </p:spPr>
        <p:txBody>
          <a:bodyPr wrap="square">
            <a:spAutoFit/>
          </a:bodyPr>
          <a:lstStyle/>
          <a:p>
            <a:pPr algn="ctr" rtl="1" fontAlgn="b"/>
            <a:r>
              <a:rPr lang="en-US" i="0">
                <a:solidFill>
                  <a:srgbClr val="000000"/>
                </a:solidFill>
                <a:latin typeface="+mj-lt"/>
              </a:rPr>
              <a:t>236</a:t>
            </a:r>
            <a:endParaRPr lang="ar-LB" i="0" u="none" strike="noStrike">
              <a:solidFill>
                <a:srgbClr val="000000"/>
              </a:solidFill>
              <a:effectLst/>
              <a:latin typeface="+mj-lt"/>
            </a:endParaRPr>
          </a:p>
        </p:txBody>
      </p:sp>
      <p:sp>
        <p:nvSpPr>
          <p:cNvPr id="37" name="TextBox 36">
            <a:extLst>
              <a:ext uri="{FF2B5EF4-FFF2-40B4-BE49-F238E27FC236}">
                <a16:creationId xmlns:a16="http://schemas.microsoft.com/office/drawing/2014/main" id="{867A8D3F-2FDE-604A-5A56-31A781E3F686}"/>
              </a:ext>
            </a:extLst>
          </p:cNvPr>
          <p:cNvSpPr txBox="1"/>
          <p:nvPr/>
        </p:nvSpPr>
        <p:spPr>
          <a:xfrm>
            <a:off x="3573029" y="1381568"/>
            <a:ext cx="568527" cy="322682"/>
          </a:xfrm>
          <a:prstGeom prst="rect">
            <a:avLst/>
          </a:prstGeom>
          <a:noFill/>
        </p:spPr>
        <p:txBody>
          <a:bodyPr wrap="square">
            <a:spAutoFit/>
          </a:bodyPr>
          <a:lstStyle/>
          <a:p>
            <a:pPr algn="ctr" rtl="1" fontAlgn="b"/>
            <a:r>
              <a:rPr lang="en-US" u="none" strike="noStrike">
                <a:effectLst/>
              </a:rPr>
              <a:t>57</a:t>
            </a:r>
            <a:endParaRPr lang="ar-LB" i="0" u="none" strike="noStrike">
              <a:solidFill>
                <a:srgbClr val="000000"/>
              </a:solidFill>
              <a:effectLst/>
              <a:latin typeface="+mj-lt"/>
            </a:endParaRPr>
          </a:p>
        </p:txBody>
      </p:sp>
      <p:sp>
        <p:nvSpPr>
          <p:cNvPr id="38" name="Isosceles Triangle 37">
            <a:extLst>
              <a:ext uri="{FF2B5EF4-FFF2-40B4-BE49-F238E27FC236}">
                <a16:creationId xmlns:a16="http://schemas.microsoft.com/office/drawing/2014/main" id="{01B8BC7D-2EC6-D4CE-81EC-EE327FC85DE7}"/>
              </a:ext>
            </a:extLst>
          </p:cNvPr>
          <p:cNvSpPr/>
          <p:nvPr/>
        </p:nvSpPr>
        <p:spPr>
          <a:xfrm rot="16200000">
            <a:off x="2456060" y="1086206"/>
            <a:ext cx="795010" cy="404424"/>
          </a:xfrm>
          <a:prstGeom prst="triangle">
            <a:avLst>
              <a:gd name="adj" fmla="val 49435"/>
            </a:avLst>
          </a:prstGeom>
          <a:solidFill>
            <a:schemeClr val="tx2">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09A3487-2F8B-B67A-A2DA-9214A8C3C7F8}"/>
              </a:ext>
            </a:extLst>
          </p:cNvPr>
          <p:cNvSpPr/>
          <p:nvPr/>
        </p:nvSpPr>
        <p:spPr>
          <a:xfrm>
            <a:off x="624471" y="2739405"/>
            <a:ext cx="2376627" cy="78649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40" name="Graphic 39">
            <a:extLst>
              <a:ext uri="{FF2B5EF4-FFF2-40B4-BE49-F238E27FC236}">
                <a16:creationId xmlns:a16="http://schemas.microsoft.com/office/drawing/2014/main" id="{48BC5514-078A-78E1-453E-3CDF9410EBEF}"/>
              </a:ext>
            </a:extLst>
          </p:cNvPr>
          <p:cNvPicPr>
            <a:picLocks noChangeAspect="1"/>
          </p:cNvPicPr>
          <p:nvPr/>
        </p:nvPicPr>
        <p:blipFill>
          <a:blip r:embed="rId4">
            <a:extLst>
              <a:ext uri="{96DAC541-7B7A-43D3-8B79-37D633B846F1}">
                <asvg:svgBlip xmlns:asvg="http://schemas.microsoft.com/office/drawing/2016/SVG/main" xmlns="" r:embed="rId5"/>
              </a:ext>
            </a:extLst>
          </a:blip>
          <a:srcRect b="17778"/>
          <a:stretch/>
        </p:blipFill>
        <p:spPr>
          <a:xfrm>
            <a:off x="669334" y="2784285"/>
            <a:ext cx="675957" cy="544731"/>
          </a:xfrm>
          <a:prstGeom prst="rect">
            <a:avLst/>
          </a:prstGeom>
        </p:spPr>
      </p:pic>
      <p:sp>
        <p:nvSpPr>
          <p:cNvPr id="41" name="TextBox 40">
            <a:extLst>
              <a:ext uri="{FF2B5EF4-FFF2-40B4-BE49-F238E27FC236}">
                <a16:creationId xmlns:a16="http://schemas.microsoft.com/office/drawing/2014/main" id="{928E60D4-1112-AB03-1D2C-642EC23EF5EC}"/>
              </a:ext>
            </a:extLst>
          </p:cNvPr>
          <p:cNvSpPr txBox="1"/>
          <p:nvPr/>
        </p:nvSpPr>
        <p:spPr>
          <a:xfrm>
            <a:off x="1096215" y="2743774"/>
            <a:ext cx="1751035" cy="403352"/>
          </a:xfrm>
          <a:prstGeom prst="rect">
            <a:avLst/>
          </a:prstGeom>
          <a:noFill/>
        </p:spPr>
        <p:txBody>
          <a:bodyPr wrap="square" lIns="91440" tIns="45720" rIns="91440" bIns="45720" anchor="t">
            <a:spAutoFit/>
          </a:bodyPr>
          <a:lstStyle/>
          <a:p>
            <a:pPr algn="ctr" rtl="1" fontAlgn="b"/>
            <a:r>
              <a:rPr lang="ar-LB" sz="2400" b="1" u="none" strike="noStrike">
                <a:effectLst/>
                <a:cs typeface="Arial"/>
              </a:rPr>
              <a:t>عدد </a:t>
            </a:r>
            <a:r>
              <a:rPr lang="ar-LB" sz="2400" b="1">
                <a:cs typeface="Calibri"/>
              </a:rPr>
              <a:t>الطلبات</a:t>
            </a:r>
            <a:endParaRPr lang="ar-LB" sz="2400" b="1" i="0" u="none" strike="noStrike">
              <a:effectLst/>
              <a:latin typeface="+mj-lt"/>
            </a:endParaRPr>
          </a:p>
        </p:txBody>
      </p:sp>
      <p:sp>
        <p:nvSpPr>
          <p:cNvPr id="42" name="TextBox 41">
            <a:extLst>
              <a:ext uri="{FF2B5EF4-FFF2-40B4-BE49-F238E27FC236}">
                <a16:creationId xmlns:a16="http://schemas.microsoft.com/office/drawing/2014/main" id="{5ACD0471-60DA-6704-5CB7-329D80EBFEBC}"/>
              </a:ext>
            </a:extLst>
          </p:cNvPr>
          <p:cNvSpPr txBox="1"/>
          <p:nvPr/>
        </p:nvSpPr>
        <p:spPr>
          <a:xfrm>
            <a:off x="1120808" y="2998576"/>
            <a:ext cx="1751035" cy="510912"/>
          </a:xfrm>
          <a:prstGeom prst="rect">
            <a:avLst/>
          </a:prstGeom>
          <a:noFill/>
        </p:spPr>
        <p:txBody>
          <a:bodyPr wrap="square">
            <a:spAutoFit/>
          </a:bodyPr>
          <a:lstStyle/>
          <a:p>
            <a:pPr algn="ctr" rtl="1" fontAlgn="b"/>
            <a:r>
              <a:rPr lang="en-US" sz="3200" b="1" u="none" strike="noStrike">
                <a:effectLst/>
              </a:rPr>
              <a:t>171</a:t>
            </a:r>
            <a:endParaRPr lang="ar-LB" sz="3200" b="1" i="0" u="none" strike="noStrike">
              <a:solidFill>
                <a:srgbClr val="000000"/>
              </a:solidFill>
              <a:effectLst/>
              <a:latin typeface="+mj-lt"/>
            </a:endParaRPr>
          </a:p>
        </p:txBody>
      </p:sp>
      <p:sp>
        <p:nvSpPr>
          <p:cNvPr id="43" name="Rectangle 42">
            <a:extLst>
              <a:ext uri="{FF2B5EF4-FFF2-40B4-BE49-F238E27FC236}">
                <a16:creationId xmlns:a16="http://schemas.microsoft.com/office/drawing/2014/main" id="{60DF38FF-4FB9-E24E-4CB2-39599FB0E983}"/>
              </a:ext>
            </a:extLst>
          </p:cNvPr>
          <p:cNvSpPr/>
          <p:nvPr/>
        </p:nvSpPr>
        <p:spPr>
          <a:xfrm>
            <a:off x="3024302" y="2739405"/>
            <a:ext cx="6905454" cy="795011"/>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44" name="Isosceles Triangle 43">
            <a:extLst>
              <a:ext uri="{FF2B5EF4-FFF2-40B4-BE49-F238E27FC236}">
                <a16:creationId xmlns:a16="http://schemas.microsoft.com/office/drawing/2014/main" id="{2355DA90-E599-2125-9934-7C8E1E71B669}"/>
              </a:ext>
            </a:extLst>
          </p:cNvPr>
          <p:cNvSpPr/>
          <p:nvPr/>
        </p:nvSpPr>
        <p:spPr>
          <a:xfrm rot="16200000">
            <a:off x="2424583" y="2934698"/>
            <a:ext cx="795010" cy="404424"/>
          </a:xfrm>
          <a:prstGeom prst="triangle">
            <a:avLst>
              <a:gd name="adj" fmla="val 49435"/>
            </a:avLst>
          </a:prstGeom>
          <a:solidFill>
            <a:schemeClr val="tx2">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62882E6-756B-2574-E715-0F90F6474354}"/>
              </a:ext>
            </a:extLst>
          </p:cNvPr>
          <p:cNvSpPr/>
          <p:nvPr/>
        </p:nvSpPr>
        <p:spPr>
          <a:xfrm>
            <a:off x="624471" y="3666590"/>
            <a:ext cx="2376627" cy="78649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46" name="Graphic 45">
            <a:extLst>
              <a:ext uri="{FF2B5EF4-FFF2-40B4-BE49-F238E27FC236}">
                <a16:creationId xmlns:a16="http://schemas.microsoft.com/office/drawing/2014/main" id="{3FFFBFC7-4775-6131-329B-44DC05D2129F}"/>
              </a:ext>
            </a:extLst>
          </p:cNvPr>
          <p:cNvPicPr>
            <a:picLocks noChangeAspect="1"/>
          </p:cNvPicPr>
          <p:nvPr/>
        </p:nvPicPr>
        <p:blipFill>
          <a:blip r:embed="rId4">
            <a:extLst>
              <a:ext uri="{96DAC541-7B7A-43D3-8B79-37D633B846F1}">
                <asvg:svgBlip xmlns:asvg="http://schemas.microsoft.com/office/drawing/2016/SVG/main" xmlns="" r:embed="rId5"/>
              </a:ext>
            </a:extLst>
          </a:blip>
          <a:srcRect b="17778"/>
          <a:stretch/>
        </p:blipFill>
        <p:spPr>
          <a:xfrm>
            <a:off x="669334" y="3711470"/>
            <a:ext cx="675957" cy="544731"/>
          </a:xfrm>
          <a:prstGeom prst="rect">
            <a:avLst/>
          </a:prstGeom>
        </p:spPr>
      </p:pic>
      <p:sp>
        <p:nvSpPr>
          <p:cNvPr id="47" name="TextBox 46">
            <a:extLst>
              <a:ext uri="{FF2B5EF4-FFF2-40B4-BE49-F238E27FC236}">
                <a16:creationId xmlns:a16="http://schemas.microsoft.com/office/drawing/2014/main" id="{237B37CD-AD29-66C0-7581-114909E22583}"/>
              </a:ext>
            </a:extLst>
          </p:cNvPr>
          <p:cNvSpPr txBox="1"/>
          <p:nvPr/>
        </p:nvSpPr>
        <p:spPr>
          <a:xfrm>
            <a:off x="1096215" y="3670959"/>
            <a:ext cx="1751035" cy="403352"/>
          </a:xfrm>
          <a:prstGeom prst="rect">
            <a:avLst/>
          </a:prstGeom>
          <a:noFill/>
        </p:spPr>
        <p:txBody>
          <a:bodyPr wrap="square" lIns="91440" tIns="45720" rIns="91440" bIns="45720" anchor="t">
            <a:spAutoFit/>
          </a:bodyPr>
          <a:lstStyle/>
          <a:p>
            <a:pPr algn="ctr" rtl="1" fontAlgn="b"/>
            <a:r>
              <a:rPr lang="ar-LB" sz="2400" b="1" u="none" strike="noStrike">
                <a:effectLst/>
                <a:cs typeface="Arial"/>
              </a:rPr>
              <a:t>عدد </a:t>
            </a:r>
            <a:r>
              <a:rPr lang="ar-LB" sz="2400" b="1">
                <a:cs typeface="Calibri"/>
              </a:rPr>
              <a:t>الطلبات</a:t>
            </a:r>
            <a:endParaRPr lang="ar-LB" sz="2400" b="1" i="0" u="none" strike="noStrike">
              <a:effectLst/>
              <a:latin typeface="+mj-lt"/>
            </a:endParaRPr>
          </a:p>
        </p:txBody>
      </p:sp>
      <p:sp>
        <p:nvSpPr>
          <p:cNvPr id="48" name="TextBox 47">
            <a:extLst>
              <a:ext uri="{FF2B5EF4-FFF2-40B4-BE49-F238E27FC236}">
                <a16:creationId xmlns:a16="http://schemas.microsoft.com/office/drawing/2014/main" id="{C617E9F4-56A3-EE77-8D7C-BC4387F9E51D}"/>
              </a:ext>
            </a:extLst>
          </p:cNvPr>
          <p:cNvSpPr txBox="1"/>
          <p:nvPr/>
        </p:nvSpPr>
        <p:spPr>
          <a:xfrm>
            <a:off x="1120808" y="3925761"/>
            <a:ext cx="1751035" cy="510912"/>
          </a:xfrm>
          <a:prstGeom prst="rect">
            <a:avLst/>
          </a:prstGeom>
          <a:noFill/>
        </p:spPr>
        <p:txBody>
          <a:bodyPr wrap="square">
            <a:spAutoFit/>
          </a:bodyPr>
          <a:lstStyle/>
          <a:p>
            <a:pPr algn="ctr" rtl="1" fontAlgn="b"/>
            <a:r>
              <a:rPr lang="en-US" sz="3200" b="1" u="none" strike="noStrike">
                <a:effectLst/>
              </a:rPr>
              <a:t>341</a:t>
            </a:r>
            <a:endParaRPr lang="ar-LB" sz="3200" b="1" i="0" u="none" strike="noStrike">
              <a:solidFill>
                <a:srgbClr val="000000"/>
              </a:solidFill>
              <a:effectLst/>
              <a:latin typeface="+mj-lt"/>
            </a:endParaRPr>
          </a:p>
        </p:txBody>
      </p:sp>
      <p:sp>
        <p:nvSpPr>
          <p:cNvPr id="49" name="Rectangle 48">
            <a:extLst>
              <a:ext uri="{FF2B5EF4-FFF2-40B4-BE49-F238E27FC236}">
                <a16:creationId xmlns:a16="http://schemas.microsoft.com/office/drawing/2014/main" id="{432AC08B-F376-9B23-A987-D696FC5D721D}"/>
              </a:ext>
            </a:extLst>
          </p:cNvPr>
          <p:cNvSpPr/>
          <p:nvPr/>
        </p:nvSpPr>
        <p:spPr>
          <a:xfrm>
            <a:off x="3024302" y="3666590"/>
            <a:ext cx="6905454" cy="795011"/>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50" name="Isosceles Triangle 49">
            <a:extLst>
              <a:ext uri="{FF2B5EF4-FFF2-40B4-BE49-F238E27FC236}">
                <a16:creationId xmlns:a16="http://schemas.microsoft.com/office/drawing/2014/main" id="{4B6D8C81-7468-1887-7655-394BA0465DEA}"/>
              </a:ext>
            </a:extLst>
          </p:cNvPr>
          <p:cNvSpPr/>
          <p:nvPr/>
        </p:nvSpPr>
        <p:spPr>
          <a:xfrm rot="16200000">
            <a:off x="2424583" y="3861883"/>
            <a:ext cx="795010" cy="404424"/>
          </a:xfrm>
          <a:prstGeom prst="triangle">
            <a:avLst>
              <a:gd name="adj" fmla="val 49435"/>
            </a:avLst>
          </a:prstGeom>
          <a:solidFill>
            <a:schemeClr val="tx2">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5112163-F141-6CC7-56A9-CF472DDFC389}"/>
              </a:ext>
            </a:extLst>
          </p:cNvPr>
          <p:cNvSpPr/>
          <p:nvPr/>
        </p:nvSpPr>
        <p:spPr>
          <a:xfrm>
            <a:off x="624471" y="4584633"/>
            <a:ext cx="2376627" cy="78649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52" name="Graphic 51">
            <a:extLst>
              <a:ext uri="{FF2B5EF4-FFF2-40B4-BE49-F238E27FC236}">
                <a16:creationId xmlns:a16="http://schemas.microsoft.com/office/drawing/2014/main" id="{F0F1C99D-7DED-FED1-E285-E0DE04AF69E1}"/>
              </a:ext>
            </a:extLst>
          </p:cNvPr>
          <p:cNvPicPr>
            <a:picLocks noChangeAspect="1"/>
          </p:cNvPicPr>
          <p:nvPr/>
        </p:nvPicPr>
        <p:blipFill>
          <a:blip r:embed="rId4">
            <a:extLst>
              <a:ext uri="{96DAC541-7B7A-43D3-8B79-37D633B846F1}">
                <asvg:svgBlip xmlns:asvg="http://schemas.microsoft.com/office/drawing/2016/SVG/main" xmlns="" r:embed="rId5"/>
              </a:ext>
            </a:extLst>
          </a:blip>
          <a:srcRect b="17778"/>
          <a:stretch/>
        </p:blipFill>
        <p:spPr>
          <a:xfrm>
            <a:off x="669334" y="4629513"/>
            <a:ext cx="675957" cy="544731"/>
          </a:xfrm>
          <a:prstGeom prst="rect">
            <a:avLst/>
          </a:prstGeom>
        </p:spPr>
      </p:pic>
      <p:sp>
        <p:nvSpPr>
          <p:cNvPr id="53" name="TextBox 52">
            <a:extLst>
              <a:ext uri="{FF2B5EF4-FFF2-40B4-BE49-F238E27FC236}">
                <a16:creationId xmlns:a16="http://schemas.microsoft.com/office/drawing/2014/main" id="{A086B6FA-5EA3-6332-6550-6E791F5F8896}"/>
              </a:ext>
            </a:extLst>
          </p:cNvPr>
          <p:cNvSpPr txBox="1"/>
          <p:nvPr/>
        </p:nvSpPr>
        <p:spPr>
          <a:xfrm>
            <a:off x="1096215" y="4589002"/>
            <a:ext cx="1751035" cy="403352"/>
          </a:xfrm>
          <a:prstGeom prst="rect">
            <a:avLst/>
          </a:prstGeom>
          <a:noFill/>
        </p:spPr>
        <p:txBody>
          <a:bodyPr wrap="square" lIns="91440" tIns="45720" rIns="91440" bIns="45720" anchor="t">
            <a:spAutoFit/>
          </a:bodyPr>
          <a:lstStyle/>
          <a:p>
            <a:pPr algn="ctr" rtl="1" fontAlgn="b"/>
            <a:r>
              <a:rPr lang="ar-LB" sz="2400" b="1" u="none" strike="noStrike">
                <a:effectLst/>
                <a:cs typeface="Arial"/>
              </a:rPr>
              <a:t>عدد </a:t>
            </a:r>
            <a:r>
              <a:rPr lang="ar-LB" sz="2400" b="1">
                <a:cs typeface="Calibri"/>
              </a:rPr>
              <a:t>الطلبات</a:t>
            </a:r>
            <a:endParaRPr lang="ar-LB" sz="2400" b="1" i="0" u="none" strike="noStrike">
              <a:effectLst/>
              <a:latin typeface="+mj-lt"/>
            </a:endParaRPr>
          </a:p>
        </p:txBody>
      </p:sp>
      <p:sp>
        <p:nvSpPr>
          <p:cNvPr id="54" name="TextBox 53">
            <a:extLst>
              <a:ext uri="{FF2B5EF4-FFF2-40B4-BE49-F238E27FC236}">
                <a16:creationId xmlns:a16="http://schemas.microsoft.com/office/drawing/2014/main" id="{BE0D3D14-A72F-8D82-87B6-695F2F8CCFAE}"/>
              </a:ext>
            </a:extLst>
          </p:cNvPr>
          <p:cNvSpPr txBox="1"/>
          <p:nvPr/>
        </p:nvSpPr>
        <p:spPr>
          <a:xfrm>
            <a:off x="1120808" y="4843804"/>
            <a:ext cx="1751035" cy="510912"/>
          </a:xfrm>
          <a:prstGeom prst="rect">
            <a:avLst/>
          </a:prstGeom>
          <a:noFill/>
        </p:spPr>
        <p:txBody>
          <a:bodyPr wrap="square">
            <a:spAutoFit/>
          </a:bodyPr>
          <a:lstStyle/>
          <a:p>
            <a:pPr algn="ctr" rtl="1" fontAlgn="b"/>
            <a:r>
              <a:rPr lang="en-US" sz="3200" b="1"/>
              <a:t>52</a:t>
            </a:r>
            <a:r>
              <a:rPr lang="en-US" sz="3200" b="1" u="none" strike="noStrike">
                <a:effectLst/>
              </a:rPr>
              <a:t>4</a:t>
            </a:r>
            <a:endParaRPr lang="ar-LB" sz="3200" b="1" i="0" u="none" strike="noStrike">
              <a:solidFill>
                <a:srgbClr val="000000"/>
              </a:solidFill>
              <a:effectLst/>
              <a:latin typeface="+mj-lt"/>
            </a:endParaRPr>
          </a:p>
        </p:txBody>
      </p:sp>
      <p:sp>
        <p:nvSpPr>
          <p:cNvPr id="55" name="Rectangle 54">
            <a:extLst>
              <a:ext uri="{FF2B5EF4-FFF2-40B4-BE49-F238E27FC236}">
                <a16:creationId xmlns:a16="http://schemas.microsoft.com/office/drawing/2014/main" id="{DD7B17E2-CE8C-C63E-1D45-E817A8514513}"/>
              </a:ext>
            </a:extLst>
          </p:cNvPr>
          <p:cNvSpPr/>
          <p:nvPr/>
        </p:nvSpPr>
        <p:spPr>
          <a:xfrm>
            <a:off x="3001098" y="4614654"/>
            <a:ext cx="6905454" cy="795011"/>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56" name="Rectangle: Rounded Corners 55">
            <a:extLst>
              <a:ext uri="{FF2B5EF4-FFF2-40B4-BE49-F238E27FC236}">
                <a16:creationId xmlns:a16="http://schemas.microsoft.com/office/drawing/2014/main" id="{8140FBF9-B8C6-AE5D-426C-2BD69B39F914}"/>
              </a:ext>
            </a:extLst>
          </p:cNvPr>
          <p:cNvSpPr/>
          <p:nvPr/>
        </p:nvSpPr>
        <p:spPr>
          <a:xfrm>
            <a:off x="3324172" y="4719719"/>
            <a:ext cx="3122492"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2B569F3-6C68-3B4B-21E5-7964B5D56792}"/>
              </a:ext>
            </a:extLst>
          </p:cNvPr>
          <p:cNvSpPr/>
          <p:nvPr/>
        </p:nvSpPr>
        <p:spPr>
          <a:xfrm>
            <a:off x="6585186" y="4719333"/>
            <a:ext cx="3182713"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97BAF6BA-822C-74F2-05F5-4478417C7B54}"/>
              </a:ext>
            </a:extLst>
          </p:cNvPr>
          <p:cNvSpPr txBox="1"/>
          <p:nvPr/>
        </p:nvSpPr>
        <p:spPr>
          <a:xfrm>
            <a:off x="7609069" y="4831710"/>
            <a:ext cx="1226699"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رئيس</a:t>
            </a:r>
            <a:endParaRPr lang="en-US" sz="1100" b="0"/>
          </a:p>
        </p:txBody>
      </p:sp>
      <p:sp>
        <p:nvSpPr>
          <p:cNvPr id="59" name="TextBox 58">
            <a:extLst>
              <a:ext uri="{FF2B5EF4-FFF2-40B4-BE49-F238E27FC236}">
                <a16:creationId xmlns:a16="http://schemas.microsoft.com/office/drawing/2014/main" id="{3E454095-AC75-4D35-CADC-EC2A3D03C205}"/>
              </a:ext>
            </a:extLst>
          </p:cNvPr>
          <p:cNvSpPr txBox="1"/>
          <p:nvPr/>
        </p:nvSpPr>
        <p:spPr>
          <a:xfrm>
            <a:off x="4198467" y="4793197"/>
            <a:ext cx="1081435"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أعضاء</a:t>
            </a:r>
            <a:endParaRPr lang="en-US" sz="1100" b="0"/>
          </a:p>
        </p:txBody>
      </p:sp>
      <p:pic>
        <p:nvPicPr>
          <p:cNvPr id="60" name="Picture 3" descr="C:\Users\UserSim\Desktop\Eurofin\glossy-spher BLANC.png">
            <a:extLst>
              <a:ext uri="{FF2B5EF4-FFF2-40B4-BE49-F238E27FC236}">
                <a16:creationId xmlns:a16="http://schemas.microsoft.com/office/drawing/2014/main" id="{84252008-2DF8-1F17-E7F4-6A61362E75ED}"/>
              </a:ext>
            </a:extLst>
          </p:cNvPr>
          <p:cNvPicPr>
            <a:picLocks noChangeAspect="1" noChangeArrowheads="1"/>
          </p:cNvPicPr>
          <p:nvPr/>
        </p:nvPicPr>
        <p:blipFill>
          <a:blip r:embed="rId6" cstate="print"/>
          <a:srcRect/>
          <a:stretch>
            <a:fillRect/>
          </a:stretch>
        </p:blipFill>
        <p:spPr bwMode="auto">
          <a:xfrm>
            <a:off x="4510827" y="4491681"/>
            <a:ext cx="392013" cy="349776"/>
          </a:xfrm>
          <a:prstGeom prst="rect">
            <a:avLst/>
          </a:prstGeom>
          <a:noFill/>
        </p:spPr>
      </p:pic>
      <p:pic>
        <p:nvPicPr>
          <p:cNvPr id="61" name="Picture 3" descr="C:\Users\UserSim\Desktop\Eurofin\glossy-spher BLANC.png">
            <a:extLst>
              <a:ext uri="{FF2B5EF4-FFF2-40B4-BE49-F238E27FC236}">
                <a16:creationId xmlns:a16="http://schemas.microsoft.com/office/drawing/2014/main" id="{5799B7B1-B100-5A34-539E-73CD5BFD161E}"/>
              </a:ext>
            </a:extLst>
          </p:cNvPr>
          <p:cNvPicPr>
            <a:picLocks noChangeAspect="1" noChangeArrowheads="1"/>
          </p:cNvPicPr>
          <p:nvPr/>
        </p:nvPicPr>
        <p:blipFill>
          <a:blip r:embed="rId6" cstate="print"/>
          <a:srcRect/>
          <a:stretch>
            <a:fillRect/>
          </a:stretch>
        </p:blipFill>
        <p:spPr bwMode="auto">
          <a:xfrm>
            <a:off x="8026413" y="4531730"/>
            <a:ext cx="392013" cy="349776"/>
          </a:xfrm>
          <a:prstGeom prst="rect">
            <a:avLst/>
          </a:prstGeom>
          <a:noFill/>
        </p:spPr>
      </p:pic>
      <p:sp>
        <p:nvSpPr>
          <p:cNvPr id="62" name="TextBox 61">
            <a:extLst>
              <a:ext uri="{FF2B5EF4-FFF2-40B4-BE49-F238E27FC236}">
                <a16:creationId xmlns:a16="http://schemas.microsoft.com/office/drawing/2014/main" id="{1EFAF9DD-101E-6819-735B-D5AE2318DBE3}"/>
              </a:ext>
            </a:extLst>
          </p:cNvPr>
          <p:cNvSpPr txBox="1"/>
          <p:nvPr/>
        </p:nvSpPr>
        <p:spPr>
          <a:xfrm>
            <a:off x="4470823" y="4622018"/>
            <a:ext cx="503337" cy="188231"/>
          </a:xfrm>
          <a:prstGeom prst="rect">
            <a:avLst/>
          </a:prstGeom>
          <a:noFill/>
        </p:spPr>
        <p:txBody>
          <a:bodyPr wrap="square" rtlCol="0">
            <a:spAutoFit/>
          </a:bodyPr>
          <a:lstStyle/>
          <a:p>
            <a:r>
              <a:rPr lang="en-US" sz="800"/>
              <a:t>TRA005</a:t>
            </a:r>
          </a:p>
        </p:txBody>
      </p:sp>
      <p:sp>
        <p:nvSpPr>
          <p:cNvPr id="63" name="TextBox 62">
            <a:extLst>
              <a:ext uri="{FF2B5EF4-FFF2-40B4-BE49-F238E27FC236}">
                <a16:creationId xmlns:a16="http://schemas.microsoft.com/office/drawing/2014/main" id="{E34DFFDA-C84A-9CBA-7F4D-4C3F19BF4EDC}"/>
              </a:ext>
            </a:extLst>
          </p:cNvPr>
          <p:cNvSpPr txBox="1"/>
          <p:nvPr/>
        </p:nvSpPr>
        <p:spPr>
          <a:xfrm>
            <a:off x="7992736" y="4647012"/>
            <a:ext cx="503337" cy="188231"/>
          </a:xfrm>
          <a:prstGeom prst="rect">
            <a:avLst/>
          </a:prstGeom>
          <a:noFill/>
        </p:spPr>
        <p:txBody>
          <a:bodyPr wrap="square" rtlCol="0">
            <a:spAutoFit/>
          </a:bodyPr>
          <a:lstStyle/>
          <a:p>
            <a:r>
              <a:rPr lang="en-US" sz="800"/>
              <a:t>TRA004</a:t>
            </a:r>
          </a:p>
        </p:txBody>
      </p:sp>
      <p:pic>
        <p:nvPicPr>
          <p:cNvPr id="64" name="Picture 63">
            <a:extLst>
              <a:ext uri="{FF2B5EF4-FFF2-40B4-BE49-F238E27FC236}">
                <a16:creationId xmlns:a16="http://schemas.microsoft.com/office/drawing/2014/main" id="{77264C00-23B6-2AD4-5B36-069298F64698}"/>
              </a:ext>
            </a:extLst>
          </p:cNvPr>
          <p:cNvPicPr>
            <a:picLocks noChangeAspect="1"/>
          </p:cNvPicPr>
          <p:nvPr/>
        </p:nvPicPr>
        <p:blipFill>
          <a:blip r:embed="rId7"/>
          <a:stretch>
            <a:fillRect/>
          </a:stretch>
        </p:blipFill>
        <p:spPr>
          <a:xfrm>
            <a:off x="4653657" y="4511157"/>
            <a:ext cx="138521" cy="116470"/>
          </a:xfrm>
          <a:prstGeom prst="rect">
            <a:avLst/>
          </a:prstGeom>
        </p:spPr>
      </p:pic>
      <p:pic>
        <p:nvPicPr>
          <p:cNvPr id="65" name="Picture 64">
            <a:extLst>
              <a:ext uri="{FF2B5EF4-FFF2-40B4-BE49-F238E27FC236}">
                <a16:creationId xmlns:a16="http://schemas.microsoft.com/office/drawing/2014/main" id="{DF9330F6-1619-3E45-FE5D-B99BC12DB9D0}"/>
              </a:ext>
            </a:extLst>
          </p:cNvPr>
          <p:cNvPicPr>
            <a:picLocks noChangeAspect="1"/>
          </p:cNvPicPr>
          <p:nvPr/>
        </p:nvPicPr>
        <p:blipFill>
          <a:blip r:embed="rId7"/>
          <a:stretch>
            <a:fillRect/>
          </a:stretch>
        </p:blipFill>
        <p:spPr>
          <a:xfrm>
            <a:off x="8171704" y="4547191"/>
            <a:ext cx="138521" cy="116470"/>
          </a:xfrm>
          <a:prstGeom prst="rect">
            <a:avLst/>
          </a:prstGeom>
        </p:spPr>
      </p:pic>
      <p:sp>
        <p:nvSpPr>
          <p:cNvPr id="66" name="TextBox 65">
            <a:extLst>
              <a:ext uri="{FF2B5EF4-FFF2-40B4-BE49-F238E27FC236}">
                <a16:creationId xmlns:a16="http://schemas.microsoft.com/office/drawing/2014/main" id="{0FDF5BF1-62B6-6EB3-14FD-F428DFC14CF9}"/>
              </a:ext>
            </a:extLst>
          </p:cNvPr>
          <p:cNvSpPr txBox="1"/>
          <p:nvPr/>
        </p:nvSpPr>
        <p:spPr>
          <a:xfrm>
            <a:off x="7931704" y="4974688"/>
            <a:ext cx="568527" cy="322682"/>
          </a:xfrm>
          <a:prstGeom prst="rect">
            <a:avLst/>
          </a:prstGeom>
          <a:noFill/>
        </p:spPr>
        <p:txBody>
          <a:bodyPr wrap="square">
            <a:spAutoFit/>
          </a:bodyPr>
          <a:lstStyle/>
          <a:p>
            <a:pPr algn="ctr" rtl="1" fontAlgn="b"/>
            <a:r>
              <a:rPr lang="en-US" u="none" strike="noStrike">
                <a:effectLst/>
              </a:rPr>
              <a:t>170</a:t>
            </a:r>
            <a:endParaRPr lang="ar-LB" i="0" u="none" strike="noStrike">
              <a:solidFill>
                <a:srgbClr val="000000"/>
              </a:solidFill>
              <a:effectLst/>
              <a:latin typeface="+mj-lt"/>
            </a:endParaRPr>
          </a:p>
        </p:txBody>
      </p:sp>
      <p:sp>
        <p:nvSpPr>
          <p:cNvPr id="67" name="TextBox 66">
            <a:extLst>
              <a:ext uri="{FF2B5EF4-FFF2-40B4-BE49-F238E27FC236}">
                <a16:creationId xmlns:a16="http://schemas.microsoft.com/office/drawing/2014/main" id="{D591ABFA-91FD-1D35-7210-DE149E5E6F94}"/>
              </a:ext>
            </a:extLst>
          </p:cNvPr>
          <p:cNvSpPr txBox="1"/>
          <p:nvPr/>
        </p:nvSpPr>
        <p:spPr>
          <a:xfrm>
            <a:off x="4432464" y="4959760"/>
            <a:ext cx="568527" cy="322682"/>
          </a:xfrm>
          <a:prstGeom prst="rect">
            <a:avLst/>
          </a:prstGeom>
          <a:noFill/>
        </p:spPr>
        <p:txBody>
          <a:bodyPr wrap="square">
            <a:spAutoFit/>
          </a:bodyPr>
          <a:lstStyle/>
          <a:p>
            <a:pPr algn="ctr" rtl="1" fontAlgn="b"/>
            <a:r>
              <a:rPr lang="en-US" u="none" strike="noStrike">
                <a:solidFill>
                  <a:srgbClr val="000000"/>
                </a:solidFill>
                <a:effectLst/>
                <a:latin typeface="+mj-lt"/>
              </a:rPr>
              <a:t>354</a:t>
            </a:r>
            <a:endParaRPr lang="ar-LB" i="0" u="none" strike="noStrike">
              <a:solidFill>
                <a:srgbClr val="000000"/>
              </a:solidFill>
              <a:effectLst/>
              <a:latin typeface="+mj-lt"/>
            </a:endParaRPr>
          </a:p>
        </p:txBody>
      </p:sp>
      <p:sp>
        <p:nvSpPr>
          <p:cNvPr id="68" name="Isosceles Triangle 67">
            <a:extLst>
              <a:ext uri="{FF2B5EF4-FFF2-40B4-BE49-F238E27FC236}">
                <a16:creationId xmlns:a16="http://schemas.microsoft.com/office/drawing/2014/main" id="{77F6CB9F-23A9-6FCB-2816-3107B73CD086}"/>
              </a:ext>
            </a:extLst>
          </p:cNvPr>
          <p:cNvSpPr/>
          <p:nvPr/>
        </p:nvSpPr>
        <p:spPr>
          <a:xfrm rot="16200000">
            <a:off x="2424583" y="4779926"/>
            <a:ext cx="795010" cy="404424"/>
          </a:xfrm>
          <a:prstGeom prst="triangle">
            <a:avLst>
              <a:gd name="adj" fmla="val 49435"/>
            </a:avLst>
          </a:prstGeom>
          <a:solidFill>
            <a:schemeClr val="tx2">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7790D705-FC26-CF8C-B657-9970CD72BF7D}"/>
              </a:ext>
            </a:extLst>
          </p:cNvPr>
          <p:cNvSpPr/>
          <p:nvPr/>
        </p:nvSpPr>
        <p:spPr>
          <a:xfrm>
            <a:off x="3324172" y="3796543"/>
            <a:ext cx="3122492"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16C1ED97-4482-1627-042C-20406FF35CD3}"/>
              </a:ext>
            </a:extLst>
          </p:cNvPr>
          <p:cNvSpPr/>
          <p:nvPr/>
        </p:nvSpPr>
        <p:spPr>
          <a:xfrm>
            <a:off x="6585186" y="3796158"/>
            <a:ext cx="3182713"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9D9F535C-5C26-AD42-E471-7B666DF7A11F}"/>
              </a:ext>
            </a:extLst>
          </p:cNvPr>
          <p:cNvSpPr txBox="1"/>
          <p:nvPr/>
        </p:nvSpPr>
        <p:spPr>
          <a:xfrm>
            <a:off x="7609069" y="3908535"/>
            <a:ext cx="1226699"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رئيس</a:t>
            </a:r>
            <a:endParaRPr lang="en-US" sz="1100" b="0"/>
          </a:p>
        </p:txBody>
      </p:sp>
      <p:sp>
        <p:nvSpPr>
          <p:cNvPr id="72" name="TextBox 71">
            <a:extLst>
              <a:ext uri="{FF2B5EF4-FFF2-40B4-BE49-F238E27FC236}">
                <a16:creationId xmlns:a16="http://schemas.microsoft.com/office/drawing/2014/main" id="{F35846E3-B470-9DF7-78FC-5FF8C22B708C}"/>
              </a:ext>
            </a:extLst>
          </p:cNvPr>
          <p:cNvSpPr txBox="1"/>
          <p:nvPr/>
        </p:nvSpPr>
        <p:spPr>
          <a:xfrm>
            <a:off x="4198467" y="3870021"/>
            <a:ext cx="1081435"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أعضاء</a:t>
            </a:r>
            <a:endParaRPr lang="en-US" sz="1100" b="0"/>
          </a:p>
        </p:txBody>
      </p:sp>
      <p:pic>
        <p:nvPicPr>
          <p:cNvPr id="73" name="Picture 3" descr="C:\Users\UserSim\Desktop\Eurofin\glossy-spher BLANC.png">
            <a:extLst>
              <a:ext uri="{FF2B5EF4-FFF2-40B4-BE49-F238E27FC236}">
                <a16:creationId xmlns:a16="http://schemas.microsoft.com/office/drawing/2014/main" id="{2DF18088-1FD9-3175-DC5E-B1FA5698C061}"/>
              </a:ext>
            </a:extLst>
          </p:cNvPr>
          <p:cNvPicPr>
            <a:picLocks noChangeAspect="1" noChangeArrowheads="1"/>
          </p:cNvPicPr>
          <p:nvPr/>
        </p:nvPicPr>
        <p:blipFill>
          <a:blip r:embed="rId6" cstate="print"/>
          <a:srcRect/>
          <a:stretch>
            <a:fillRect/>
          </a:stretch>
        </p:blipFill>
        <p:spPr bwMode="auto">
          <a:xfrm>
            <a:off x="4510827" y="3568506"/>
            <a:ext cx="392013" cy="349776"/>
          </a:xfrm>
          <a:prstGeom prst="rect">
            <a:avLst/>
          </a:prstGeom>
          <a:noFill/>
        </p:spPr>
      </p:pic>
      <p:pic>
        <p:nvPicPr>
          <p:cNvPr id="74" name="Picture 3" descr="C:\Users\UserSim\Desktop\Eurofin\glossy-spher BLANC.png">
            <a:extLst>
              <a:ext uri="{FF2B5EF4-FFF2-40B4-BE49-F238E27FC236}">
                <a16:creationId xmlns:a16="http://schemas.microsoft.com/office/drawing/2014/main" id="{862B5FEF-DB99-CDD3-44B0-AD12DF429325}"/>
              </a:ext>
            </a:extLst>
          </p:cNvPr>
          <p:cNvPicPr>
            <a:picLocks noChangeAspect="1" noChangeArrowheads="1"/>
          </p:cNvPicPr>
          <p:nvPr/>
        </p:nvPicPr>
        <p:blipFill>
          <a:blip r:embed="rId6" cstate="print"/>
          <a:srcRect/>
          <a:stretch>
            <a:fillRect/>
          </a:stretch>
        </p:blipFill>
        <p:spPr bwMode="auto">
          <a:xfrm>
            <a:off x="8026413" y="3608554"/>
            <a:ext cx="392013" cy="349776"/>
          </a:xfrm>
          <a:prstGeom prst="rect">
            <a:avLst/>
          </a:prstGeom>
          <a:noFill/>
        </p:spPr>
      </p:pic>
      <p:sp>
        <p:nvSpPr>
          <p:cNvPr id="75" name="TextBox 74">
            <a:extLst>
              <a:ext uri="{FF2B5EF4-FFF2-40B4-BE49-F238E27FC236}">
                <a16:creationId xmlns:a16="http://schemas.microsoft.com/office/drawing/2014/main" id="{5E3D3773-0943-0558-CDF7-D057618C775F}"/>
              </a:ext>
            </a:extLst>
          </p:cNvPr>
          <p:cNvSpPr txBox="1"/>
          <p:nvPr/>
        </p:nvSpPr>
        <p:spPr>
          <a:xfrm>
            <a:off x="4476756" y="3698843"/>
            <a:ext cx="503337" cy="188231"/>
          </a:xfrm>
          <a:prstGeom prst="rect">
            <a:avLst/>
          </a:prstGeom>
          <a:noFill/>
        </p:spPr>
        <p:txBody>
          <a:bodyPr wrap="square" rtlCol="0">
            <a:spAutoFit/>
          </a:bodyPr>
          <a:lstStyle/>
          <a:p>
            <a:r>
              <a:rPr lang="en-US" sz="800"/>
              <a:t>ERA002</a:t>
            </a:r>
          </a:p>
        </p:txBody>
      </p:sp>
      <p:sp>
        <p:nvSpPr>
          <p:cNvPr id="76" name="TextBox 75">
            <a:extLst>
              <a:ext uri="{FF2B5EF4-FFF2-40B4-BE49-F238E27FC236}">
                <a16:creationId xmlns:a16="http://schemas.microsoft.com/office/drawing/2014/main" id="{69DB880C-8138-D4D0-D7B0-0C6CFA9827F6}"/>
              </a:ext>
            </a:extLst>
          </p:cNvPr>
          <p:cNvSpPr txBox="1"/>
          <p:nvPr/>
        </p:nvSpPr>
        <p:spPr>
          <a:xfrm>
            <a:off x="7989769" y="3723837"/>
            <a:ext cx="503337" cy="188231"/>
          </a:xfrm>
          <a:prstGeom prst="rect">
            <a:avLst/>
          </a:prstGeom>
          <a:noFill/>
        </p:spPr>
        <p:txBody>
          <a:bodyPr wrap="square" rtlCol="0">
            <a:spAutoFit/>
          </a:bodyPr>
          <a:lstStyle/>
          <a:p>
            <a:r>
              <a:rPr lang="en-US" sz="800"/>
              <a:t>ERA001</a:t>
            </a:r>
          </a:p>
        </p:txBody>
      </p:sp>
      <p:pic>
        <p:nvPicPr>
          <p:cNvPr id="77" name="Picture 76">
            <a:extLst>
              <a:ext uri="{FF2B5EF4-FFF2-40B4-BE49-F238E27FC236}">
                <a16:creationId xmlns:a16="http://schemas.microsoft.com/office/drawing/2014/main" id="{76DA4546-37C0-A82B-6037-A49D87ADEA0B}"/>
              </a:ext>
            </a:extLst>
          </p:cNvPr>
          <p:cNvPicPr>
            <a:picLocks noChangeAspect="1"/>
          </p:cNvPicPr>
          <p:nvPr/>
        </p:nvPicPr>
        <p:blipFill>
          <a:blip r:embed="rId7"/>
          <a:stretch>
            <a:fillRect/>
          </a:stretch>
        </p:blipFill>
        <p:spPr>
          <a:xfrm>
            <a:off x="4653657" y="3587981"/>
            <a:ext cx="138521" cy="116470"/>
          </a:xfrm>
          <a:prstGeom prst="rect">
            <a:avLst/>
          </a:prstGeom>
        </p:spPr>
      </p:pic>
      <p:pic>
        <p:nvPicPr>
          <p:cNvPr id="78" name="Picture 77">
            <a:extLst>
              <a:ext uri="{FF2B5EF4-FFF2-40B4-BE49-F238E27FC236}">
                <a16:creationId xmlns:a16="http://schemas.microsoft.com/office/drawing/2014/main" id="{333C0256-2E64-25A5-3F4F-2C42012AE1B7}"/>
              </a:ext>
            </a:extLst>
          </p:cNvPr>
          <p:cNvPicPr>
            <a:picLocks noChangeAspect="1"/>
          </p:cNvPicPr>
          <p:nvPr/>
        </p:nvPicPr>
        <p:blipFill>
          <a:blip r:embed="rId7"/>
          <a:stretch>
            <a:fillRect/>
          </a:stretch>
        </p:blipFill>
        <p:spPr>
          <a:xfrm>
            <a:off x="8171704" y="3624016"/>
            <a:ext cx="138521" cy="116470"/>
          </a:xfrm>
          <a:prstGeom prst="rect">
            <a:avLst/>
          </a:prstGeom>
        </p:spPr>
      </p:pic>
      <p:sp>
        <p:nvSpPr>
          <p:cNvPr id="79" name="TextBox 78">
            <a:extLst>
              <a:ext uri="{FF2B5EF4-FFF2-40B4-BE49-F238E27FC236}">
                <a16:creationId xmlns:a16="http://schemas.microsoft.com/office/drawing/2014/main" id="{F42C8411-2ED8-83AF-11A4-4782E087D4FB}"/>
              </a:ext>
            </a:extLst>
          </p:cNvPr>
          <p:cNvSpPr txBox="1"/>
          <p:nvPr/>
        </p:nvSpPr>
        <p:spPr>
          <a:xfrm>
            <a:off x="7931704" y="4051513"/>
            <a:ext cx="568527" cy="322682"/>
          </a:xfrm>
          <a:prstGeom prst="rect">
            <a:avLst/>
          </a:prstGeom>
          <a:noFill/>
        </p:spPr>
        <p:txBody>
          <a:bodyPr wrap="square">
            <a:spAutoFit/>
          </a:bodyPr>
          <a:lstStyle/>
          <a:p>
            <a:pPr algn="ctr" rtl="1" fontAlgn="b"/>
            <a:r>
              <a:rPr lang="en-US" u="none" strike="noStrike">
                <a:effectLst/>
              </a:rPr>
              <a:t>127</a:t>
            </a:r>
            <a:endParaRPr lang="ar-LB" i="0" u="none" strike="noStrike">
              <a:solidFill>
                <a:srgbClr val="000000"/>
              </a:solidFill>
              <a:effectLst/>
              <a:latin typeface="+mj-lt"/>
            </a:endParaRPr>
          </a:p>
        </p:txBody>
      </p:sp>
      <p:sp>
        <p:nvSpPr>
          <p:cNvPr id="80" name="TextBox 79">
            <a:extLst>
              <a:ext uri="{FF2B5EF4-FFF2-40B4-BE49-F238E27FC236}">
                <a16:creationId xmlns:a16="http://schemas.microsoft.com/office/drawing/2014/main" id="{30169A02-9A3B-3716-D8AE-DD21E186AC20}"/>
              </a:ext>
            </a:extLst>
          </p:cNvPr>
          <p:cNvSpPr txBox="1"/>
          <p:nvPr/>
        </p:nvSpPr>
        <p:spPr>
          <a:xfrm>
            <a:off x="4432464" y="4036584"/>
            <a:ext cx="568527" cy="369332"/>
          </a:xfrm>
          <a:prstGeom prst="rect">
            <a:avLst/>
          </a:prstGeom>
          <a:noFill/>
        </p:spPr>
        <p:txBody>
          <a:bodyPr wrap="square">
            <a:spAutoFit/>
          </a:bodyPr>
          <a:lstStyle/>
          <a:p>
            <a:pPr algn="ctr" rtl="1" fontAlgn="b"/>
            <a:r>
              <a:rPr lang="en-US" i="0">
                <a:solidFill>
                  <a:srgbClr val="000000"/>
                </a:solidFill>
                <a:latin typeface="+mj-lt"/>
              </a:rPr>
              <a:t>2</a:t>
            </a:r>
            <a:r>
              <a:rPr lang="en-US">
                <a:solidFill>
                  <a:srgbClr val="000000"/>
                </a:solidFill>
                <a:latin typeface="+mj-lt"/>
              </a:rPr>
              <a:t>14</a:t>
            </a:r>
            <a:endParaRPr lang="ar-LB" i="0" u="none" strike="noStrike">
              <a:solidFill>
                <a:srgbClr val="000000"/>
              </a:solidFill>
              <a:effectLst/>
              <a:latin typeface="+mj-lt"/>
            </a:endParaRPr>
          </a:p>
        </p:txBody>
      </p:sp>
      <p:sp>
        <p:nvSpPr>
          <p:cNvPr id="81" name="Rectangle: Rounded Corners 80">
            <a:extLst>
              <a:ext uri="{FF2B5EF4-FFF2-40B4-BE49-F238E27FC236}">
                <a16:creationId xmlns:a16="http://schemas.microsoft.com/office/drawing/2014/main" id="{A1C30A93-6071-548C-5137-7CD07E24BB48}"/>
              </a:ext>
            </a:extLst>
          </p:cNvPr>
          <p:cNvSpPr/>
          <p:nvPr/>
        </p:nvSpPr>
        <p:spPr>
          <a:xfrm>
            <a:off x="3345690" y="2891380"/>
            <a:ext cx="3122492"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71CF76E8-F498-A165-A3B2-D6D173203ABC}"/>
              </a:ext>
            </a:extLst>
          </p:cNvPr>
          <p:cNvSpPr/>
          <p:nvPr/>
        </p:nvSpPr>
        <p:spPr>
          <a:xfrm>
            <a:off x="6606704" y="2890995"/>
            <a:ext cx="3182713"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CD3860C4-ED45-CD41-E8A8-2CFFA8BE2A35}"/>
              </a:ext>
            </a:extLst>
          </p:cNvPr>
          <p:cNvSpPr txBox="1"/>
          <p:nvPr/>
        </p:nvSpPr>
        <p:spPr>
          <a:xfrm>
            <a:off x="7462083" y="2998576"/>
            <a:ext cx="1557762"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رئيس مجلس إدارة/مدير عام</a:t>
            </a:r>
            <a:endParaRPr lang="en-US" sz="1100" b="0"/>
          </a:p>
        </p:txBody>
      </p:sp>
      <p:sp>
        <p:nvSpPr>
          <p:cNvPr id="84" name="TextBox 83">
            <a:extLst>
              <a:ext uri="{FF2B5EF4-FFF2-40B4-BE49-F238E27FC236}">
                <a16:creationId xmlns:a16="http://schemas.microsoft.com/office/drawing/2014/main" id="{01094BC1-98DD-6374-B406-9CAB60DDA055}"/>
              </a:ext>
            </a:extLst>
          </p:cNvPr>
          <p:cNvSpPr txBox="1"/>
          <p:nvPr/>
        </p:nvSpPr>
        <p:spPr>
          <a:xfrm>
            <a:off x="4166795" y="2964858"/>
            <a:ext cx="1134625" cy="261610"/>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أعضاء مجلس الإدارة</a:t>
            </a:r>
            <a:endParaRPr lang="en-US" sz="1100" b="0"/>
          </a:p>
        </p:txBody>
      </p:sp>
      <p:pic>
        <p:nvPicPr>
          <p:cNvPr id="85" name="Picture 3" descr="C:\Users\UserSim\Desktop\Eurofin\glossy-spher BLANC.png">
            <a:extLst>
              <a:ext uri="{FF2B5EF4-FFF2-40B4-BE49-F238E27FC236}">
                <a16:creationId xmlns:a16="http://schemas.microsoft.com/office/drawing/2014/main" id="{FD4E059B-0EE8-E8D6-D1AB-53E74CB38E91}"/>
              </a:ext>
            </a:extLst>
          </p:cNvPr>
          <p:cNvPicPr>
            <a:picLocks noChangeAspect="1" noChangeArrowheads="1"/>
          </p:cNvPicPr>
          <p:nvPr/>
        </p:nvPicPr>
        <p:blipFill>
          <a:blip r:embed="rId6" cstate="print"/>
          <a:srcRect/>
          <a:stretch>
            <a:fillRect/>
          </a:stretch>
        </p:blipFill>
        <p:spPr bwMode="auto">
          <a:xfrm>
            <a:off x="4532345" y="2663343"/>
            <a:ext cx="392013" cy="349776"/>
          </a:xfrm>
          <a:prstGeom prst="rect">
            <a:avLst/>
          </a:prstGeom>
          <a:noFill/>
        </p:spPr>
      </p:pic>
      <p:pic>
        <p:nvPicPr>
          <p:cNvPr id="86" name="Picture 3" descr="C:\Users\UserSim\Desktop\Eurofin\glossy-spher BLANC.png">
            <a:extLst>
              <a:ext uri="{FF2B5EF4-FFF2-40B4-BE49-F238E27FC236}">
                <a16:creationId xmlns:a16="http://schemas.microsoft.com/office/drawing/2014/main" id="{34EB03F1-1B83-7713-2C3B-2067CB0B8A69}"/>
              </a:ext>
            </a:extLst>
          </p:cNvPr>
          <p:cNvPicPr>
            <a:picLocks noChangeAspect="1" noChangeArrowheads="1"/>
          </p:cNvPicPr>
          <p:nvPr/>
        </p:nvPicPr>
        <p:blipFill>
          <a:blip r:embed="rId6" cstate="print"/>
          <a:srcRect/>
          <a:stretch>
            <a:fillRect/>
          </a:stretch>
        </p:blipFill>
        <p:spPr bwMode="auto">
          <a:xfrm>
            <a:off x="8047931" y="2703391"/>
            <a:ext cx="392013" cy="349776"/>
          </a:xfrm>
          <a:prstGeom prst="rect">
            <a:avLst/>
          </a:prstGeom>
          <a:noFill/>
        </p:spPr>
      </p:pic>
      <p:sp>
        <p:nvSpPr>
          <p:cNvPr id="87" name="TextBox 86">
            <a:extLst>
              <a:ext uri="{FF2B5EF4-FFF2-40B4-BE49-F238E27FC236}">
                <a16:creationId xmlns:a16="http://schemas.microsoft.com/office/drawing/2014/main" id="{D72FB3AE-74F3-7CA1-94BD-39C5630BED4E}"/>
              </a:ext>
            </a:extLst>
          </p:cNvPr>
          <p:cNvSpPr txBox="1"/>
          <p:nvPr/>
        </p:nvSpPr>
        <p:spPr>
          <a:xfrm>
            <a:off x="4492341" y="2793680"/>
            <a:ext cx="604725" cy="215444"/>
          </a:xfrm>
          <a:prstGeom prst="rect">
            <a:avLst/>
          </a:prstGeom>
          <a:noFill/>
        </p:spPr>
        <p:txBody>
          <a:bodyPr wrap="square" rtlCol="0">
            <a:spAutoFit/>
          </a:bodyPr>
          <a:lstStyle/>
          <a:p>
            <a:r>
              <a:rPr lang="en-US" sz="800"/>
              <a:t>TLLB004</a:t>
            </a:r>
          </a:p>
        </p:txBody>
      </p:sp>
      <p:sp>
        <p:nvSpPr>
          <p:cNvPr id="88" name="TextBox 87">
            <a:extLst>
              <a:ext uri="{FF2B5EF4-FFF2-40B4-BE49-F238E27FC236}">
                <a16:creationId xmlns:a16="http://schemas.microsoft.com/office/drawing/2014/main" id="{DC912971-2865-F3D6-2395-8ADD453E3D8A}"/>
              </a:ext>
            </a:extLst>
          </p:cNvPr>
          <p:cNvSpPr txBox="1"/>
          <p:nvPr/>
        </p:nvSpPr>
        <p:spPr>
          <a:xfrm>
            <a:off x="8011287" y="2818673"/>
            <a:ext cx="551431" cy="215444"/>
          </a:xfrm>
          <a:prstGeom prst="rect">
            <a:avLst/>
          </a:prstGeom>
          <a:noFill/>
        </p:spPr>
        <p:txBody>
          <a:bodyPr wrap="square" rtlCol="0">
            <a:spAutoFit/>
          </a:bodyPr>
          <a:lstStyle/>
          <a:p>
            <a:r>
              <a:rPr lang="en-US" sz="800"/>
              <a:t>TLLB003</a:t>
            </a:r>
          </a:p>
        </p:txBody>
      </p:sp>
      <p:pic>
        <p:nvPicPr>
          <p:cNvPr id="89" name="Picture 88">
            <a:extLst>
              <a:ext uri="{FF2B5EF4-FFF2-40B4-BE49-F238E27FC236}">
                <a16:creationId xmlns:a16="http://schemas.microsoft.com/office/drawing/2014/main" id="{05FE43B9-FB97-7795-6760-EFDF854D2222}"/>
              </a:ext>
            </a:extLst>
          </p:cNvPr>
          <p:cNvPicPr>
            <a:picLocks noChangeAspect="1"/>
          </p:cNvPicPr>
          <p:nvPr/>
        </p:nvPicPr>
        <p:blipFill>
          <a:blip r:embed="rId7"/>
          <a:stretch>
            <a:fillRect/>
          </a:stretch>
        </p:blipFill>
        <p:spPr>
          <a:xfrm>
            <a:off x="4675175" y="2682818"/>
            <a:ext cx="138521" cy="116470"/>
          </a:xfrm>
          <a:prstGeom prst="rect">
            <a:avLst/>
          </a:prstGeom>
        </p:spPr>
      </p:pic>
      <p:pic>
        <p:nvPicPr>
          <p:cNvPr id="90" name="Picture 89">
            <a:extLst>
              <a:ext uri="{FF2B5EF4-FFF2-40B4-BE49-F238E27FC236}">
                <a16:creationId xmlns:a16="http://schemas.microsoft.com/office/drawing/2014/main" id="{DAAF3B68-7DFC-4B6B-FD2E-9B36D370BDEF}"/>
              </a:ext>
            </a:extLst>
          </p:cNvPr>
          <p:cNvPicPr>
            <a:picLocks noChangeAspect="1"/>
          </p:cNvPicPr>
          <p:nvPr/>
        </p:nvPicPr>
        <p:blipFill>
          <a:blip r:embed="rId7"/>
          <a:stretch>
            <a:fillRect/>
          </a:stretch>
        </p:blipFill>
        <p:spPr>
          <a:xfrm>
            <a:off x="8193222" y="2718852"/>
            <a:ext cx="138521" cy="116470"/>
          </a:xfrm>
          <a:prstGeom prst="rect">
            <a:avLst/>
          </a:prstGeom>
        </p:spPr>
      </p:pic>
      <p:sp>
        <p:nvSpPr>
          <p:cNvPr id="91" name="TextBox 90">
            <a:extLst>
              <a:ext uri="{FF2B5EF4-FFF2-40B4-BE49-F238E27FC236}">
                <a16:creationId xmlns:a16="http://schemas.microsoft.com/office/drawing/2014/main" id="{0FC0A845-C62E-9374-C495-2027F29D1A2F}"/>
              </a:ext>
            </a:extLst>
          </p:cNvPr>
          <p:cNvSpPr txBox="1"/>
          <p:nvPr/>
        </p:nvSpPr>
        <p:spPr>
          <a:xfrm>
            <a:off x="7953222" y="3146350"/>
            <a:ext cx="568527" cy="322682"/>
          </a:xfrm>
          <a:prstGeom prst="rect">
            <a:avLst/>
          </a:prstGeom>
          <a:noFill/>
        </p:spPr>
        <p:txBody>
          <a:bodyPr wrap="square">
            <a:spAutoFit/>
          </a:bodyPr>
          <a:lstStyle/>
          <a:p>
            <a:pPr algn="ctr" rtl="1" fontAlgn="b"/>
            <a:r>
              <a:rPr lang="en-US" u="none" strike="noStrike">
                <a:effectLst/>
              </a:rPr>
              <a:t>70</a:t>
            </a:r>
            <a:endParaRPr lang="ar-LB" i="0" u="none" strike="noStrike">
              <a:solidFill>
                <a:srgbClr val="000000"/>
              </a:solidFill>
              <a:effectLst/>
              <a:latin typeface="+mj-lt"/>
            </a:endParaRPr>
          </a:p>
        </p:txBody>
      </p:sp>
      <p:sp>
        <p:nvSpPr>
          <p:cNvPr id="92" name="TextBox 91">
            <a:extLst>
              <a:ext uri="{FF2B5EF4-FFF2-40B4-BE49-F238E27FC236}">
                <a16:creationId xmlns:a16="http://schemas.microsoft.com/office/drawing/2014/main" id="{6A8F12C9-EFA6-2F6B-8BBD-020DA9BED321}"/>
              </a:ext>
            </a:extLst>
          </p:cNvPr>
          <p:cNvSpPr txBox="1"/>
          <p:nvPr/>
        </p:nvSpPr>
        <p:spPr>
          <a:xfrm>
            <a:off x="4453982" y="3131421"/>
            <a:ext cx="568527" cy="322682"/>
          </a:xfrm>
          <a:prstGeom prst="rect">
            <a:avLst/>
          </a:prstGeom>
          <a:noFill/>
        </p:spPr>
        <p:txBody>
          <a:bodyPr wrap="square">
            <a:spAutoFit/>
          </a:bodyPr>
          <a:lstStyle/>
          <a:p>
            <a:pPr algn="ctr" rtl="1" fontAlgn="b"/>
            <a:r>
              <a:rPr lang="en-US" i="0">
                <a:solidFill>
                  <a:srgbClr val="000000"/>
                </a:solidFill>
                <a:latin typeface="+mj-lt"/>
              </a:rPr>
              <a:t>101</a:t>
            </a:r>
            <a:endParaRPr lang="ar-LB" i="0" u="none" strike="noStrike">
              <a:solidFill>
                <a:srgbClr val="000000"/>
              </a:solidFill>
              <a:effectLst/>
              <a:latin typeface="+mj-lt"/>
            </a:endParaRPr>
          </a:p>
        </p:txBody>
      </p:sp>
      <p:grpSp>
        <p:nvGrpSpPr>
          <p:cNvPr id="93" name="Group 92">
            <a:extLst>
              <a:ext uri="{FF2B5EF4-FFF2-40B4-BE49-F238E27FC236}">
                <a16:creationId xmlns:a16="http://schemas.microsoft.com/office/drawing/2014/main" id="{3DD8630A-0EDA-AE5B-2C70-0C54474B040B}"/>
              </a:ext>
            </a:extLst>
          </p:cNvPr>
          <p:cNvGrpSpPr/>
          <p:nvPr/>
        </p:nvGrpSpPr>
        <p:grpSpPr>
          <a:xfrm>
            <a:off x="655948" y="1750982"/>
            <a:ext cx="10831348" cy="866601"/>
            <a:chOff x="356521" y="1862623"/>
            <a:chExt cx="11592378" cy="991887"/>
          </a:xfrm>
        </p:grpSpPr>
        <p:sp>
          <p:nvSpPr>
            <p:cNvPr id="94" name="Rectangle 93">
              <a:extLst>
                <a:ext uri="{FF2B5EF4-FFF2-40B4-BE49-F238E27FC236}">
                  <a16:creationId xmlns:a16="http://schemas.microsoft.com/office/drawing/2014/main" id="{9F9461A6-C9FE-C42F-EC2D-F20BCB4519CB}"/>
                </a:ext>
              </a:extLst>
            </p:cNvPr>
            <p:cNvSpPr/>
            <p:nvPr/>
          </p:nvSpPr>
          <p:spPr>
            <a:xfrm>
              <a:off x="356521" y="1944563"/>
              <a:ext cx="2543613" cy="900201"/>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95" name="Graphic 94">
              <a:extLst>
                <a:ext uri="{FF2B5EF4-FFF2-40B4-BE49-F238E27FC236}">
                  <a16:creationId xmlns:a16="http://schemas.microsoft.com/office/drawing/2014/main" id="{A8BD8C74-E71E-DC7C-AA46-966FE72F73EF}"/>
                </a:ext>
              </a:extLst>
            </p:cNvPr>
            <p:cNvPicPr>
              <a:picLocks noChangeAspect="1"/>
            </p:cNvPicPr>
            <p:nvPr/>
          </p:nvPicPr>
          <p:blipFill>
            <a:blip r:embed="rId4">
              <a:extLst>
                <a:ext uri="{96DAC541-7B7A-43D3-8B79-37D633B846F1}">
                  <asvg:svgBlip xmlns:asvg="http://schemas.microsoft.com/office/drawing/2016/SVG/main" xmlns="" r:embed="rId5"/>
                </a:ext>
              </a:extLst>
            </a:blip>
            <a:srcRect b="17778"/>
            <a:stretch/>
          </p:blipFill>
          <p:spPr>
            <a:xfrm>
              <a:off x="404536" y="1995931"/>
              <a:ext cx="723451" cy="623483"/>
            </a:xfrm>
            <a:prstGeom prst="rect">
              <a:avLst/>
            </a:prstGeom>
          </p:spPr>
        </p:pic>
        <p:sp>
          <p:nvSpPr>
            <p:cNvPr id="96" name="TextBox 95">
              <a:extLst>
                <a:ext uri="{FF2B5EF4-FFF2-40B4-BE49-F238E27FC236}">
                  <a16:creationId xmlns:a16="http://schemas.microsoft.com/office/drawing/2014/main" id="{3D77F2AC-9976-98E8-DCC9-96CCF9CBBB26}"/>
                </a:ext>
              </a:extLst>
            </p:cNvPr>
            <p:cNvSpPr txBox="1"/>
            <p:nvPr/>
          </p:nvSpPr>
          <p:spPr>
            <a:xfrm>
              <a:off x="861410" y="1949564"/>
              <a:ext cx="1874066" cy="461665"/>
            </a:xfrm>
            <a:prstGeom prst="rect">
              <a:avLst/>
            </a:prstGeom>
            <a:noFill/>
          </p:spPr>
          <p:txBody>
            <a:bodyPr wrap="square" lIns="91440" tIns="45720" rIns="91440" bIns="45720" anchor="t">
              <a:spAutoFit/>
            </a:bodyPr>
            <a:lstStyle/>
            <a:p>
              <a:pPr algn="ctr" rtl="1" fontAlgn="b"/>
              <a:r>
                <a:rPr lang="ar-LB" sz="2400" b="1" u="none" strike="noStrike">
                  <a:effectLst/>
                  <a:cs typeface="Arial"/>
                </a:rPr>
                <a:t>عدد </a:t>
              </a:r>
              <a:r>
                <a:rPr lang="ar-LB" sz="2400" b="1">
                  <a:cs typeface="Calibri"/>
                </a:rPr>
                <a:t>الطلبات</a:t>
              </a:r>
              <a:endParaRPr lang="ar-LB" sz="2400" b="1" i="0" u="none" strike="noStrike">
                <a:solidFill>
                  <a:srgbClr val="000000"/>
                </a:solidFill>
                <a:effectLst/>
                <a:latin typeface="+mj-lt"/>
              </a:endParaRPr>
            </a:p>
          </p:txBody>
        </p:sp>
        <p:sp>
          <p:nvSpPr>
            <p:cNvPr id="97" name="TextBox 96">
              <a:extLst>
                <a:ext uri="{FF2B5EF4-FFF2-40B4-BE49-F238E27FC236}">
                  <a16:creationId xmlns:a16="http://schemas.microsoft.com/office/drawing/2014/main" id="{68C4D417-810E-565F-5F32-E11757094AAB}"/>
                </a:ext>
              </a:extLst>
            </p:cNvPr>
            <p:cNvSpPr txBox="1"/>
            <p:nvPr/>
          </p:nvSpPr>
          <p:spPr>
            <a:xfrm>
              <a:off x="887731" y="2241203"/>
              <a:ext cx="1874066" cy="584775"/>
            </a:xfrm>
            <a:prstGeom prst="rect">
              <a:avLst/>
            </a:prstGeom>
            <a:noFill/>
          </p:spPr>
          <p:txBody>
            <a:bodyPr wrap="square">
              <a:spAutoFit/>
            </a:bodyPr>
            <a:lstStyle/>
            <a:p>
              <a:pPr algn="ctr" rtl="1" fontAlgn="b"/>
              <a:r>
                <a:rPr lang="en-US" sz="3200" b="1" u="none" strike="noStrike">
                  <a:effectLst/>
                </a:rPr>
                <a:t>119</a:t>
              </a:r>
              <a:endParaRPr lang="ar-LB" sz="3200" b="1" i="0" u="none" strike="noStrike">
                <a:solidFill>
                  <a:srgbClr val="000000"/>
                </a:solidFill>
                <a:effectLst/>
                <a:latin typeface="+mj-lt"/>
              </a:endParaRPr>
            </a:p>
          </p:txBody>
        </p:sp>
        <p:sp>
          <p:nvSpPr>
            <p:cNvPr id="98" name="Rectangle 97">
              <a:extLst>
                <a:ext uri="{FF2B5EF4-FFF2-40B4-BE49-F238E27FC236}">
                  <a16:creationId xmlns:a16="http://schemas.microsoft.com/office/drawing/2014/main" id="{A86787F2-FA31-9D9D-6D3C-248A46F67EC1}"/>
                </a:ext>
              </a:extLst>
            </p:cNvPr>
            <p:cNvSpPr/>
            <p:nvPr/>
          </p:nvSpPr>
          <p:spPr>
            <a:xfrm>
              <a:off x="2924967" y="1944563"/>
              <a:ext cx="7390642" cy="909947"/>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9" name="Rectangle: Rounded Corners 98">
              <a:extLst>
                <a:ext uri="{FF2B5EF4-FFF2-40B4-BE49-F238E27FC236}">
                  <a16:creationId xmlns:a16="http://schemas.microsoft.com/office/drawing/2014/main" id="{D3566109-842D-3646-ACF3-B11246CDF00C}"/>
                </a:ext>
              </a:extLst>
            </p:cNvPr>
            <p:cNvSpPr/>
            <p:nvPr/>
          </p:nvSpPr>
          <p:spPr>
            <a:xfrm>
              <a:off x="3260725" y="2111332"/>
              <a:ext cx="6786338" cy="605699"/>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FE79464D-ABAA-2795-EFD5-535118912E7F}"/>
                </a:ext>
              </a:extLst>
            </p:cNvPr>
            <p:cNvSpPr txBox="1"/>
            <p:nvPr/>
          </p:nvSpPr>
          <p:spPr>
            <a:xfrm>
              <a:off x="5651871" y="2247544"/>
              <a:ext cx="1959463" cy="261610"/>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رئيس مجلس إدارة/مدير عام</a:t>
              </a:r>
              <a:endParaRPr lang="en-US" sz="1100" b="0"/>
            </a:p>
          </p:txBody>
        </p:sp>
        <p:pic>
          <p:nvPicPr>
            <p:cNvPr id="101" name="Picture 3" descr="C:\Users\UserSim\Desktop\Eurofin\glossy-spher BLANC.png">
              <a:extLst>
                <a:ext uri="{FF2B5EF4-FFF2-40B4-BE49-F238E27FC236}">
                  <a16:creationId xmlns:a16="http://schemas.microsoft.com/office/drawing/2014/main" id="{D9395136-8658-6DAB-502E-2D28619A3200}"/>
                </a:ext>
              </a:extLst>
            </p:cNvPr>
            <p:cNvPicPr>
              <a:picLocks noChangeAspect="1" noChangeArrowheads="1"/>
            </p:cNvPicPr>
            <p:nvPr/>
          </p:nvPicPr>
          <p:blipFill>
            <a:blip r:embed="rId6" cstate="print"/>
            <a:srcRect/>
            <a:stretch>
              <a:fillRect/>
            </a:stretch>
          </p:blipFill>
          <p:spPr bwMode="auto">
            <a:xfrm>
              <a:off x="6398603" y="1904195"/>
              <a:ext cx="419556" cy="400344"/>
            </a:xfrm>
            <a:prstGeom prst="rect">
              <a:avLst/>
            </a:prstGeom>
            <a:noFill/>
          </p:spPr>
        </p:pic>
        <p:sp>
          <p:nvSpPr>
            <p:cNvPr id="102" name="TextBox 101">
              <a:extLst>
                <a:ext uri="{FF2B5EF4-FFF2-40B4-BE49-F238E27FC236}">
                  <a16:creationId xmlns:a16="http://schemas.microsoft.com/office/drawing/2014/main" id="{967998CB-A18E-E6AC-3796-170A59C89737}"/>
                </a:ext>
              </a:extLst>
            </p:cNvPr>
            <p:cNvSpPr txBox="1"/>
            <p:nvPr/>
          </p:nvSpPr>
          <p:spPr>
            <a:xfrm>
              <a:off x="6280150" y="2036144"/>
              <a:ext cx="665561" cy="215444"/>
            </a:xfrm>
            <a:prstGeom prst="rect">
              <a:avLst/>
            </a:prstGeom>
            <a:noFill/>
          </p:spPr>
          <p:txBody>
            <a:bodyPr wrap="square" rtlCol="0">
              <a:spAutoFit/>
            </a:bodyPr>
            <a:lstStyle/>
            <a:p>
              <a:r>
                <a:rPr lang="en-US" sz="800"/>
                <a:t>OGERO003</a:t>
              </a:r>
            </a:p>
          </p:txBody>
        </p:sp>
        <p:pic>
          <p:nvPicPr>
            <p:cNvPr id="103" name="Picture 102">
              <a:extLst>
                <a:ext uri="{FF2B5EF4-FFF2-40B4-BE49-F238E27FC236}">
                  <a16:creationId xmlns:a16="http://schemas.microsoft.com/office/drawing/2014/main" id="{F8E33C57-4A73-C0C7-3837-3F4B5E512505}"/>
                </a:ext>
              </a:extLst>
            </p:cNvPr>
            <p:cNvPicPr>
              <a:picLocks noChangeAspect="1"/>
            </p:cNvPicPr>
            <p:nvPr/>
          </p:nvPicPr>
          <p:blipFill>
            <a:blip r:embed="rId7"/>
            <a:stretch>
              <a:fillRect/>
            </a:stretch>
          </p:blipFill>
          <p:spPr>
            <a:xfrm>
              <a:off x="6554102" y="1862623"/>
              <a:ext cx="148254" cy="133308"/>
            </a:xfrm>
            <a:prstGeom prst="rect">
              <a:avLst/>
            </a:prstGeom>
          </p:spPr>
        </p:pic>
        <p:sp>
          <p:nvSpPr>
            <p:cNvPr id="104" name="TextBox 103">
              <a:extLst>
                <a:ext uri="{FF2B5EF4-FFF2-40B4-BE49-F238E27FC236}">
                  <a16:creationId xmlns:a16="http://schemas.microsoft.com/office/drawing/2014/main" id="{73A8B74C-4677-7477-FB57-26F7FB3138DA}"/>
                </a:ext>
              </a:extLst>
            </p:cNvPr>
            <p:cNvSpPr txBox="1"/>
            <p:nvPr/>
          </p:nvSpPr>
          <p:spPr>
            <a:xfrm>
              <a:off x="6297239" y="2411193"/>
              <a:ext cx="608473" cy="369332"/>
            </a:xfrm>
            <a:prstGeom prst="rect">
              <a:avLst/>
            </a:prstGeom>
            <a:noFill/>
          </p:spPr>
          <p:txBody>
            <a:bodyPr wrap="square">
              <a:spAutoFit/>
            </a:bodyPr>
            <a:lstStyle/>
            <a:p>
              <a:pPr algn="ctr" rtl="1" fontAlgn="b"/>
              <a:r>
                <a:rPr lang="en-US" u="none" strike="noStrike">
                  <a:effectLst/>
                </a:rPr>
                <a:t>119</a:t>
              </a:r>
              <a:endParaRPr lang="ar-LB" i="0" u="none" strike="noStrike">
                <a:solidFill>
                  <a:srgbClr val="000000"/>
                </a:solidFill>
                <a:effectLst/>
                <a:latin typeface="+mj-lt"/>
              </a:endParaRPr>
            </a:p>
          </p:txBody>
        </p:sp>
        <p:sp>
          <p:nvSpPr>
            <p:cNvPr id="105" name="Isosceles Triangle 104">
              <a:extLst>
                <a:ext uri="{FF2B5EF4-FFF2-40B4-BE49-F238E27FC236}">
                  <a16:creationId xmlns:a16="http://schemas.microsoft.com/office/drawing/2014/main" id="{D1EAD877-7D91-B1AB-6251-4110049A74BD}"/>
                </a:ext>
              </a:extLst>
            </p:cNvPr>
            <p:cNvSpPr/>
            <p:nvPr/>
          </p:nvSpPr>
          <p:spPr>
            <a:xfrm rot="16200000">
              <a:off x="2253573" y="2183116"/>
              <a:ext cx="909946" cy="432840"/>
            </a:xfrm>
            <a:prstGeom prst="triangle">
              <a:avLst>
                <a:gd name="adj" fmla="val 49435"/>
              </a:avLst>
            </a:prstGeom>
            <a:solidFill>
              <a:schemeClr val="tx2">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a16="http://schemas.microsoft.com/office/drawing/2014/main" id="{B8768AAE-87EA-DD9B-3994-EDFB7DE7DB70}"/>
                </a:ext>
              </a:extLst>
            </p:cNvPr>
            <p:cNvSpPr/>
            <p:nvPr/>
          </p:nvSpPr>
          <p:spPr>
            <a:xfrm flipH="1">
              <a:off x="10493731" y="2124434"/>
              <a:ext cx="1455168" cy="592597"/>
            </a:xfrm>
            <a:prstGeom prst="roundRect">
              <a:avLst/>
            </a:prstGeom>
            <a:solidFill>
              <a:srgbClr val="5165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400" b="1">
                  <a:latin typeface="Calibri" panose="020F0502020204030204" pitchFamily="34" charset="0"/>
                  <a:ea typeface="Calibri" panose="020F0502020204030204" pitchFamily="34" charset="0"/>
                  <a:cs typeface="Calibri" panose="020F0502020204030204" pitchFamily="34" charset="0"/>
                </a:rPr>
                <a:t>هيئة اوجيرو</a:t>
              </a:r>
              <a:endParaRPr lang="en-US" sz="1400" b="1">
                <a:latin typeface="Calibri" panose="020F0502020204030204" pitchFamily="34" charset="0"/>
                <a:ea typeface="Calibri" panose="020F0502020204030204" pitchFamily="34" charset="0"/>
                <a:cs typeface="Calibri" panose="020F0502020204030204" pitchFamily="34" charset="0"/>
              </a:endParaRPr>
            </a:p>
          </p:txBody>
        </p:sp>
      </p:grpSp>
      <p:sp>
        <p:nvSpPr>
          <p:cNvPr id="107" name="Rectangle: Rounded Corners 106">
            <a:extLst>
              <a:ext uri="{FF2B5EF4-FFF2-40B4-BE49-F238E27FC236}">
                <a16:creationId xmlns:a16="http://schemas.microsoft.com/office/drawing/2014/main" id="{17BA3DEB-4E5E-A70F-9E67-F24F809CCC1F}"/>
              </a:ext>
            </a:extLst>
          </p:cNvPr>
          <p:cNvSpPr/>
          <p:nvPr/>
        </p:nvSpPr>
        <p:spPr>
          <a:xfrm flipH="1">
            <a:off x="10119372" y="2892340"/>
            <a:ext cx="1359638" cy="517746"/>
          </a:xfrm>
          <a:prstGeom prst="roundRect">
            <a:avLst/>
          </a:prstGeom>
          <a:solidFill>
            <a:srgbClr val="5165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400" b="1">
                <a:latin typeface="Calibri"/>
                <a:ea typeface="Calibri"/>
                <a:cs typeface="Calibri"/>
              </a:rPr>
              <a:t>تلفزيون</a:t>
            </a:r>
            <a:r>
              <a:rPr lang="ar-LB" sz="1400" b="1">
                <a:effectLst/>
                <a:latin typeface="Calibri"/>
                <a:ea typeface="Calibri"/>
                <a:cs typeface="Calibri"/>
              </a:rPr>
              <a:t> لبنان</a:t>
            </a:r>
            <a:endParaRPr lang="en-US" sz="1400" b="1">
              <a:effectLst/>
              <a:latin typeface="Calibri"/>
              <a:ea typeface="Calibri"/>
              <a:cs typeface="Calibri"/>
            </a:endParaRPr>
          </a:p>
        </p:txBody>
      </p:sp>
      <p:sp>
        <p:nvSpPr>
          <p:cNvPr id="108" name="Rectangle: Rounded Corners 107">
            <a:extLst>
              <a:ext uri="{FF2B5EF4-FFF2-40B4-BE49-F238E27FC236}">
                <a16:creationId xmlns:a16="http://schemas.microsoft.com/office/drawing/2014/main" id="{FEFEE9E5-AC2C-4FE0-F7AE-48ACAF2C23A7}"/>
              </a:ext>
            </a:extLst>
          </p:cNvPr>
          <p:cNvSpPr/>
          <p:nvPr/>
        </p:nvSpPr>
        <p:spPr>
          <a:xfrm flipH="1">
            <a:off x="10146859" y="3819525"/>
            <a:ext cx="1359638" cy="517746"/>
          </a:xfrm>
          <a:prstGeom prst="roundRect">
            <a:avLst/>
          </a:prstGeom>
          <a:solidFill>
            <a:srgbClr val="5165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400" b="1">
                <a:latin typeface="Calibri" panose="020F0502020204030204" pitchFamily="34" charset="0"/>
                <a:ea typeface="Calibri" panose="020F0502020204030204" pitchFamily="34" charset="0"/>
                <a:cs typeface="Calibri" panose="020F0502020204030204" pitchFamily="34" charset="0"/>
              </a:rPr>
              <a:t>الهيئة الوطنية لتنظيم قطاع الكهرباء</a:t>
            </a:r>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Rounded Corners 108">
            <a:extLst>
              <a:ext uri="{FF2B5EF4-FFF2-40B4-BE49-F238E27FC236}">
                <a16:creationId xmlns:a16="http://schemas.microsoft.com/office/drawing/2014/main" id="{76E1AF40-BDF6-9676-3519-10FDAAC34C07}"/>
              </a:ext>
            </a:extLst>
          </p:cNvPr>
          <p:cNvSpPr/>
          <p:nvPr/>
        </p:nvSpPr>
        <p:spPr>
          <a:xfrm flipH="1">
            <a:off x="10169876" y="4716840"/>
            <a:ext cx="1359638" cy="517746"/>
          </a:xfrm>
          <a:prstGeom prst="roundRect">
            <a:avLst/>
          </a:prstGeom>
          <a:solidFill>
            <a:srgbClr val="5165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400" b="1">
                <a:effectLst/>
                <a:latin typeface="Calibri" panose="020F0502020204030204" pitchFamily="34" charset="0"/>
                <a:ea typeface="Calibri" panose="020F0502020204030204" pitchFamily="34" charset="0"/>
                <a:cs typeface="Calibri" panose="020F0502020204030204" pitchFamily="34" charset="0"/>
              </a:rPr>
              <a:t>الهيئة المنظمة للإتصالات</a:t>
            </a:r>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Rectangle: Rounded Corners 109">
            <a:extLst>
              <a:ext uri="{FF2B5EF4-FFF2-40B4-BE49-F238E27FC236}">
                <a16:creationId xmlns:a16="http://schemas.microsoft.com/office/drawing/2014/main" id="{B219B58D-1A3A-E0C8-8872-150436FF0F5D}"/>
              </a:ext>
            </a:extLst>
          </p:cNvPr>
          <p:cNvSpPr/>
          <p:nvPr/>
        </p:nvSpPr>
        <p:spPr>
          <a:xfrm flipH="1">
            <a:off x="10146859" y="1036010"/>
            <a:ext cx="1359638" cy="517746"/>
          </a:xfrm>
          <a:prstGeom prst="roundRect">
            <a:avLst/>
          </a:prstGeom>
          <a:solidFill>
            <a:srgbClr val="5165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400" b="1">
                <a:effectLst/>
                <a:latin typeface="Calibri" panose="020F0502020204030204" pitchFamily="34" charset="0"/>
                <a:ea typeface="Calibri" panose="020F0502020204030204" pitchFamily="34" charset="0"/>
                <a:cs typeface="Calibri" panose="020F0502020204030204" pitchFamily="34" charset="0"/>
              </a:rPr>
              <a:t>مجلس الإنماء والإعمار</a:t>
            </a:r>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sp>
        <p:nvSpPr>
          <p:cNvPr id="116" name="Rectangle 115">
            <a:extLst>
              <a:ext uri="{FF2B5EF4-FFF2-40B4-BE49-F238E27FC236}">
                <a16:creationId xmlns:a16="http://schemas.microsoft.com/office/drawing/2014/main" id="{C87A6D67-0430-D161-1D3D-B42B9726C032}"/>
              </a:ext>
            </a:extLst>
          </p:cNvPr>
          <p:cNvSpPr/>
          <p:nvPr/>
        </p:nvSpPr>
        <p:spPr>
          <a:xfrm>
            <a:off x="609916" y="5494161"/>
            <a:ext cx="2376627" cy="78649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117" name="Graphic 116">
            <a:extLst>
              <a:ext uri="{FF2B5EF4-FFF2-40B4-BE49-F238E27FC236}">
                <a16:creationId xmlns:a16="http://schemas.microsoft.com/office/drawing/2014/main" id="{7B8736F5-D42F-C76A-62FB-F9A08F4CE6CE}"/>
              </a:ext>
            </a:extLst>
          </p:cNvPr>
          <p:cNvPicPr>
            <a:picLocks noChangeAspect="1"/>
          </p:cNvPicPr>
          <p:nvPr/>
        </p:nvPicPr>
        <p:blipFill>
          <a:blip r:embed="rId4">
            <a:extLst>
              <a:ext uri="{96DAC541-7B7A-43D3-8B79-37D633B846F1}">
                <asvg:svgBlip xmlns:asvg="http://schemas.microsoft.com/office/drawing/2016/SVG/main" xmlns="" r:embed="rId5"/>
              </a:ext>
            </a:extLst>
          </a:blip>
          <a:srcRect b="17778"/>
          <a:stretch/>
        </p:blipFill>
        <p:spPr>
          <a:xfrm>
            <a:off x="654779" y="5539041"/>
            <a:ext cx="675957" cy="544731"/>
          </a:xfrm>
          <a:prstGeom prst="rect">
            <a:avLst/>
          </a:prstGeom>
        </p:spPr>
      </p:pic>
      <p:sp>
        <p:nvSpPr>
          <p:cNvPr id="118" name="TextBox 117">
            <a:extLst>
              <a:ext uri="{FF2B5EF4-FFF2-40B4-BE49-F238E27FC236}">
                <a16:creationId xmlns:a16="http://schemas.microsoft.com/office/drawing/2014/main" id="{EED11479-FAC7-B3DE-1496-0D7DBDD2A45D}"/>
              </a:ext>
            </a:extLst>
          </p:cNvPr>
          <p:cNvSpPr txBox="1"/>
          <p:nvPr/>
        </p:nvSpPr>
        <p:spPr>
          <a:xfrm>
            <a:off x="1081660" y="5498531"/>
            <a:ext cx="1751035" cy="403352"/>
          </a:xfrm>
          <a:prstGeom prst="rect">
            <a:avLst/>
          </a:prstGeom>
          <a:noFill/>
        </p:spPr>
        <p:txBody>
          <a:bodyPr wrap="square" lIns="91440" tIns="45720" rIns="91440" bIns="45720" anchor="t">
            <a:spAutoFit/>
          </a:bodyPr>
          <a:lstStyle/>
          <a:p>
            <a:pPr algn="ctr" rtl="1" fontAlgn="b"/>
            <a:r>
              <a:rPr lang="ar-LB" sz="2400" b="1" u="none" strike="noStrike">
                <a:effectLst/>
                <a:cs typeface="Arial"/>
              </a:rPr>
              <a:t>عدد </a:t>
            </a:r>
            <a:r>
              <a:rPr lang="ar-LB" sz="2400" b="1">
                <a:cs typeface="Calibri"/>
              </a:rPr>
              <a:t>الطلبات</a:t>
            </a:r>
            <a:endParaRPr lang="ar-LB" sz="2400" b="1" i="0" u="none" strike="noStrike">
              <a:effectLst/>
              <a:latin typeface="+mj-lt"/>
            </a:endParaRPr>
          </a:p>
        </p:txBody>
      </p:sp>
      <p:sp>
        <p:nvSpPr>
          <p:cNvPr id="119" name="TextBox 118">
            <a:extLst>
              <a:ext uri="{FF2B5EF4-FFF2-40B4-BE49-F238E27FC236}">
                <a16:creationId xmlns:a16="http://schemas.microsoft.com/office/drawing/2014/main" id="{8A9B7F87-59F9-08AF-99C0-58221CC9481A}"/>
              </a:ext>
            </a:extLst>
          </p:cNvPr>
          <p:cNvSpPr txBox="1"/>
          <p:nvPr/>
        </p:nvSpPr>
        <p:spPr>
          <a:xfrm>
            <a:off x="1106253" y="5753333"/>
            <a:ext cx="1751035" cy="584775"/>
          </a:xfrm>
          <a:prstGeom prst="rect">
            <a:avLst/>
          </a:prstGeom>
          <a:noFill/>
        </p:spPr>
        <p:txBody>
          <a:bodyPr wrap="square">
            <a:spAutoFit/>
          </a:bodyPr>
          <a:lstStyle/>
          <a:p>
            <a:pPr algn="ctr" rtl="1" fontAlgn="b"/>
            <a:r>
              <a:rPr lang="en-US" sz="3200" b="1" i="0" u="none" strike="noStrike">
                <a:solidFill>
                  <a:srgbClr val="000000"/>
                </a:solidFill>
                <a:effectLst/>
              </a:rPr>
              <a:t>271</a:t>
            </a:r>
            <a:r>
              <a:rPr lang="en-US" sz="3200" b="1" i="0" u="none" strike="noStrike">
                <a:solidFill>
                  <a:srgbClr val="000000"/>
                </a:solidFill>
                <a:effectLst/>
                <a:latin typeface="+mj-lt"/>
              </a:rPr>
              <a:t>*</a:t>
            </a:r>
            <a:endParaRPr lang="ar-LB" sz="3200" b="1" i="0" u="none" strike="noStrike">
              <a:solidFill>
                <a:srgbClr val="000000"/>
              </a:solidFill>
              <a:effectLst/>
              <a:latin typeface="+mj-lt"/>
            </a:endParaRPr>
          </a:p>
        </p:txBody>
      </p:sp>
      <p:sp>
        <p:nvSpPr>
          <p:cNvPr id="120" name="Rectangle 119">
            <a:extLst>
              <a:ext uri="{FF2B5EF4-FFF2-40B4-BE49-F238E27FC236}">
                <a16:creationId xmlns:a16="http://schemas.microsoft.com/office/drawing/2014/main" id="{C7473588-F744-626A-A282-E07A6D218C1F}"/>
              </a:ext>
            </a:extLst>
          </p:cNvPr>
          <p:cNvSpPr/>
          <p:nvPr/>
        </p:nvSpPr>
        <p:spPr>
          <a:xfrm>
            <a:off x="3009746" y="5516889"/>
            <a:ext cx="6905454" cy="795011"/>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grpSp>
        <p:nvGrpSpPr>
          <p:cNvPr id="136" name="Group 135">
            <a:extLst>
              <a:ext uri="{FF2B5EF4-FFF2-40B4-BE49-F238E27FC236}">
                <a16:creationId xmlns:a16="http://schemas.microsoft.com/office/drawing/2014/main" id="{C5653BB3-509F-B883-622F-2B993BE654ED}"/>
              </a:ext>
            </a:extLst>
          </p:cNvPr>
          <p:cNvGrpSpPr/>
          <p:nvPr/>
        </p:nvGrpSpPr>
        <p:grpSpPr>
          <a:xfrm>
            <a:off x="3309617" y="5401210"/>
            <a:ext cx="2169346" cy="837410"/>
            <a:chOff x="3309617" y="5401210"/>
            <a:chExt cx="3122492" cy="837410"/>
          </a:xfrm>
        </p:grpSpPr>
        <p:sp>
          <p:nvSpPr>
            <p:cNvPr id="121" name="Rectangle: Rounded Corners 120">
              <a:extLst>
                <a:ext uri="{FF2B5EF4-FFF2-40B4-BE49-F238E27FC236}">
                  <a16:creationId xmlns:a16="http://schemas.microsoft.com/office/drawing/2014/main" id="{5C710646-8D1B-3DB1-19CE-E20CFACEA3BC}"/>
                </a:ext>
              </a:extLst>
            </p:cNvPr>
            <p:cNvSpPr/>
            <p:nvPr/>
          </p:nvSpPr>
          <p:spPr>
            <a:xfrm>
              <a:off x="3309617" y="5629247"/>
              <a:ext cx="3122492"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F89A971-9C82-7516-BEEB-F0CC2BCD24FB}"/>
                </a:ext>
              </a:extLst>
            </p:cNvPr>
            <p:cNvSpPr txBox="1"/>
            <p:nvPr/>
          </p:nvSpPr>
          <p:spPr>
            <a:xfrm>
              <a:off x="4002072" y="5702725"/>
              <a:ext cx="1418943" cy="261610"/>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مفوّض الحكومة</a:t>
              </a:r>
              <a:endParaRPr lang="en-US" sz="1100" b="0"/>
            </a:p>
          </p:txBody>
        </p:sp>
        <p:pic>
          <p:nvPicPr>
            <p:cNvPr id="125" name="Picture 3" descr="C:\Users\UserSim\Desktop\Eurofin\glossy-spher BLANC.png">
              <a:extLst>
                <a:ext uri="{FF2B5EF4-FFF2-40B4-BE49-F238E27FC236}">
                  <a16:creationId xmlns:a16="http://schemas.microsoft.com/office/drawing/2014/main" id="{3736659B-043B-9246-133F-BA06D259E360}"/>
                </a:ext>
              </a:extLst>
            </p:cNvPr>
            <p:cNvPicPr>
              <a:picLocks noChangeAspect="1" noChangeArrowheads="1"/>
            </p:cNvPicPr>
            <p:nvPr/>
          </p:nvPicPr>
          <p:blipFill>
            <a:blip r:embed="rId6" cstate="print"/>
            <a:srcRect/>
            <a:stretch>
              <a:fillRect/>
            </a:stretch>
          </p:blipFill>
          <p:spPr bwMode="auto">
            <a:xfrm>
              <a:off x="4496272" y="5401210"/>
              <a:ext cx="392013" cy="349776"/>
            </a:xfrm>
            <a:prstGeom prst="rect">
              <a:avLst/>
            </a:prstGeom>
            <a:noFill/>
          </p:spPr>
        </p:pic>
        <p:sp>
          <p:nvSpPr>
            <p:cNvPr id="127" name="TextBox 126">
              <a:extLst>
                <a:ext uri="{FF2B5EF4-FFF2-40B4-BE49-F238E27FC236}">
                  <a16:creationId xmlns:a16="http://schemas.microsoft.com/office/drawing/2014/main" id="{B931014B-2DE8-8669-06E6-9E4CE8CFF61B}"/>
                </a:ext>
              </a:extLst>
            </p:cNvPr>
            <p:cNvSpPr txBox="1"/>
            <p:nvPr/>
          </p:nvSpPr>
          <p:spPr>
            <a:xfrm>
              <a:off x="4230569" y="5531547"/>
              <a:ext cx="935686" cy="215444"/>
            </a:xfrm>
            <a:prstGeom prst="rect">
              <a:avLst/>
            </a:prstGeom>
            <a:noFill/>
          </p:spPr>
          <p:txBody>
            <a:bodyPr wrap="square" rtlCol="0">
              <a:spAutoFit/>
            </a:bodyPr>
            <a:lstStyle/>
            <a:p>
              <a:r>
                <a:rPr lang="en-US" sz="800"/>
                <a:t>MOPW006</a:t>
              </a:r>
            </a:p>
          </p:txBody>
        </p:sp>
        <p:pic>
          <p:nvPicPr>
            <p:cNvPr id="129" name="Picture 128">
              <a:extLst>
                <a:ext uri="{FF2B5EF4-FFF2-40B4-BE49-F238E27FC236}">
                  <a16:creationId xmlns:a16="http://schemas.microsoft.com/office/drawing/2014/main" id="{27BC9EFD-A4C9-7592-5B36-A9433A2F0766}"/>
                </a:ext>
              </a:extLst>
            </p:cNvPr>
            <p:cNvPicPr>
              <a:picLocks noChangeAspect="1"/>
            </p:cNvPicPr>
            <p:nvPr/>
          </p:nvPicPr>
          <p:blipFill>
            <a:blip r:embed="rId7"/>
            <a:stretch>
              <a:fillRect/>
            </a:stretch>
          </p:blipFill>
          <p:spPr>
            <a:xfrm>
              <a:off x="4647466" y="5439233"/>
              <a:ext cx="138521" cy="116470"/>
            </a:xfrm>
            <a:prstGeom prst="rect">
              <a:avLst/>
            </a:prstGeom>
          </p:spPr>
        </p:pic>
        <p:sp>
          <p:nvSpPr>
            <p:cNvPr id="132" name="TextBox 131">
              <a:extLst>
                <a:ext uri="{FF2B5EF4-FFF2-40B4-BE49-F238E27FC236}">
                  <a16:creationId xmlns:a16="http://schemas.microsoft.com/office/drawing/2014/main" id="{A17F9494-8880-AF95-B151-01368EB409B3}"/>
                </a:ext>
              </a:extLst>
            </p:cNvPr>
            <p:cNvSpPr txBox="1"/>
            <p:nvPr/>
          </p:nvSpPr>
          <p:spPr>
            <a:xfrm>
              <a:off x="4176016" y="5869288"/>
              <a:ext cx="1078693" cy="369332"/>
            </a:xfrm>
            <a:prstGeom prst="rect">
              <a:avLst/>
            </a:prstGeom>
            <a:noFill/>
          </p:spPr>
          <p:txBody>
            <a:bodyPr wrap="square">
              <a:spAutoFit/>
            </a:bodyPr>
            <a:lstStyle/>
            <a:p>
              <a:pPr algn="ctr" rtl="1" fontAlgn="b"/>
              <a:r>
                <a:rPr lang="en-US" i="0">
                  <a:solidFill>
                    <a:srgbClr val="000000"/>
                  </a:solidFill>
                  <a:latin typeface="+mj-lt"/>
                </a:rPr>
                <a:t>74*</a:t>
              </a:r>
              <a:endParaRPr lang="ar-LB" i="0" u="none" strike="noStrike">
                <a:solidFill>
                  <a:srgbClr val="000000"/>
                </a:solidFill>
                <a:effectLst/>
                <a:latin typeface="+mj-lt"/>
              </a:endParaRPr>
            </a:p>
          </p:txBody>
        </p:sp>
      </p:grpSp>
      <p:sp>
        <p:nvSpPr>
          <p:cNvPr id="133" name="Isosceles Triangle 132">
            <a:extLst>
              <a:ext uri="{FF2B5EF4-FFF2-40B4-BE49-F238E27FC236}">
                <a16:creationId xmlns:a16="http://schemas.microsoft.com/office/drawing/2014/main" id="{E6B99937-B044-E2B7-35F0-CD501A0E25EA}"/>
              </a:ext>
            </a:extLst>
          </p:cNvPr>
          <p:cNvSpPr/>
          <p:nvPr/>
        </p:nvSpPr>
        <p:spPr>
          <a:xfrm rot="16200000">
            <a:off x="2410028" y="5689454"/>
            <a:ext cx="795010" cy="404424"/>
          </a:xfrm>
          <a:prstGeom prst="triangle">
            <a:avLst>
              <a:gd name="adj" fmla="val 49435"/>
            </a:avLst>
          </a:prstGeom>
          <a:solidFill>
            <a:schemeClr val="tx2">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A3798396-0D89-9CFB-F274-AECBD8987D82}"/>
              </a:ext>
            </a:extLst>
          </p:cNvPr>
          <p:cNvSpPr/>
          <p:nvPr/>
        </p:nvSpPr>
        <p:spPr>
          <a:xfrm flipH="1">
            <a:off x="10155321" y="5626368"/>
            <a:ext cx="1359638" cy="517746"/>
          </a:xfrm>
          <a:prstGeom prst="roundRect">
            <a:avLst/>
          </a:prstGeom>
          <a:solidFill>
            <a:srgbClr val="5165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400" b="1">
                <a:effectLst/>
                <a:latin typeface="Calibri" panose="020F0502020204030204" pitchFamily="34" charset="0"/>
                <a:ea typeface="Calibri" panose="020F0502020204030204" pitchFamily="34" charset="0"/>
                <a:cs typeface="Calibri" panose="020F0502020204030204" pitchFamily="34" charset="0"/>
              </a:rPr>
              <a:t>الهيئة لعام للطيران المدني</a:t>
            </a:r>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51" name="Group 150">
            <a:extLst>
              <a:ext uri="{FF2B5EF4-FFF2-40B4-BE49-F238E27FC236}">
                <a16:creationId xmlns:a16="http://schemas.microsoft.com/office/drawing/2014/main" id="{984D235F-0486-79F0-2A45-3C9354637193}"/>
              </a:ext>
            </a:extLst>
          </p:cNvPr>
          <p:cNvGrpSpPr/>
          <p:nvPr/>
        </p:nvGrpSpPr>
        <p:grpSpPr>
          <a:xfrm>
            <a:off x="5546559" y="5415047"/>
            <a:ext cx="2165684" cy="837410"/>
            <a:chOff x="3309617" y="5401210"/>
            <a:chExt cx="3122492" cy="837410"/>
          </a:xfrm>
        </p:grpSpPr>
        <p:sp>
          <p:nvSpPr>
            <p:cNvPr id="152" name="Rectangle: Rounded Corners 151">
              <a:extLst>
                <a:ext uri="{FF2B5EF4-FFF2-40B4-BE49-F238E27FC236}">
                  <a16:creationId xmlns:a16="http://schemas.microsoft.com/office/drawing/2014/main" id="{A30FEC6E-E959-9123-714D-DCC451F19A78}"/>
                </a:ext>
              </a:extLst>
            </p:cNvPr>
            <p:cNvSpPr/>
            <p:nvPr/>
          </p:nvSpPr>
          <p:spPr>
            <a:xfrm>
              <a:off x="3309617" y="5629247"/>
              <a:ext cx="3122492"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121CAFD8-9BCD-EC6F-18E7-4CE948E09B46}"/>
                </a:ext>
              </a:extLst>
            </p:cNvPr>
            <p:cNvSpPr txBox="1"/>
            <p:nvPr/>
          </p:nvSpPr>
          <p:spPr>
            <a:xfrm>
              <a:off x="4183912" y="5702725"/>
              <a:ext cx="1081435" cy="228566"/>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أعضاء</a:t>
              </a:r>
              <a:endParaRPr lang="en-US" sz="1100" b="0"/>
            </a:p>
          </p:txBody>
        </p:sp>
        <p:pic>
          <p:nvPicPr>
            <p:cNvPr id="154" name="Picture 3" descr="C:\Users\UserSim\Desktop\Eurofin\glossy-spher BLANC.png">
              <a:extLst>
                <a:ext uri="{FF2B5EF4-FFF2-40B4-BE49-F238E27FC236}">
                  <a16:creationId xmlns:a16="http://schemas.microsoft.com/office/drawing/2014/main" id="{3D446ADF-0FBD-A38C-528D-B34C6D5C10CB}"/>
                </a:ext>
              </a:extLst>
            </p:cNvPr>
            <p:cNvPicPr>
              <a:picLocks noChangeAspect="1" noChangeArrowheads="1"/>
            </p:cNvPicPr>
            <p:nvPr/>
          </p:nvPicPr>
          <p:blipFill>
            <a:blip r:embed="rId6" cstate="print"/>
            <a:srcRect/>
            <a:stretch>
              <a:fillRect/>
            </a:stretch>
          </p:blipFill>
          <p:spPr bwMode="auto">
            <a:xfrm>
              <a:off x="4496272" y="5401210"/>
              <a:ext cx="392013" cy="349776"/>
            </a:xfrm>
            <a:prstGeom prst="rect">
              <a:avLst/>
            </a:prstGeom>
            <a:noFill/>
          </p:spPr>
        </p:pic>
        <p:sp>
          <p:nvSpPr>
            <p:cNvPr id="155" name="TextBox 154">
              <a:extLst>
                <a:ext uri="{FF2B5EF4-FFF2-40B4-BE49-F238E27FC236}">
                  <a16:creationId xmlns:a16="http://schemas.microsoft.com/office/drawing/2014/main" id="{5A67BD90-A2ED-CD04-D991-316D42ACB5E1}"/>
                </a:ext>
              </a:extLst>
            </p:cNvPr>
            <p:cNvSpPr txBox="1"/>
            <p:nvPr/>
          </p:nvSpPr>
          <p:spPr>
            <a:xfrm>
              <a:off x="4187229" y="5531547"/>
              <a:ext cx="1065270" cy="215444"/>
            </a:xfrm>
            <a:prstGeom prst="rect">
              <a:avLst/>
            </a:prstGeom>
            <a:noFill/>
          </p:spPr>
          <p:txBody>
            <a:bodyPr wrap="square" rtlCol="0">
              <a:spAutoFit/>
            </a:bodyPr>
            <a:lstStyle/>
            <a:p>
              <a:r>
                <a:rPr lang="en-US" sz="800"/>
                <a:t>MOPW005</a:t>
              </a:r>
            </a:p>
          </p:txBody>
        </p:sp>
        <p:pic>
          <p:nvPicPr>
            <p:cNvPr id="156" name="Picture 155">
              <a:extLst>
                <a:ext uri="{FF2B5EF4-FFF2-40B4-BE49-F238E27FC236}">
                  <a16:creationId xmlns:a16="http://schemas.microsoft.com/office/drawing/2014/main" id="{66854406-AB2C-2145-F9C2-8097D79D63E6}"/>
                </a:ext>
              </a:extLst>
            </p:cNvPr>
            <p:cNvPicPr>
              <a:picLocks noChangeAspect="1"/>
            </p:cNvPicPr>
            <p:nvPr/>
          </p:nvPicPr>
          <p:blipFill>
            <a:blip r:embed="rId7"/>
            <a:stretch>
              <a:fillRect/>
            </a:stretch>
          </p:blipFill>
          <p:spPr>
            <a:xfrm>
              <a:off x="4647466" y="5439233"/>
              <a:ext cx="138521" cy="116470"/>
            </a:xfrm>
            <a:prstGeom prst="rect">
              <a:avLst/>
            </a:prstGeom>
          </p:spPr>
        </p:pic>
        <p:sp>
          <p:nvSpPr>
            <p:cNvPr id="157" name="TextBox 156">
              <a:extLst>
                <a:ext uri="{FF2B5EF4-FFF2-40B4-BE49-F238E27FC236}">
                  <a16:creationId xmlns:a16="http://schemas.microsoft.com/office/drawing/2014/main" id="{54757C3C-68EF-E4D0-3F4A-CC6308D22357}"/>
                </a:ext>
              </a:extLst>
            </p:cNvPr>
            <p:cNvSpPr txBox="1"/>
            <p:nvPr/>
          </p:nvSpPr>
          <p:spPr>
            <a:xfrm>
              <a:off x="4176016" y="5869288"/>
              <a:ext cx="1078693" cy="369332"/>
            </a:xfrm>
            <a:prstGeom prst="rect">
              <a:avLst/>
            </a:prstGeom>
            <a:noFill/>
          </p:spPr>
          <p:txBody>
            <a:bodyPr wrap="square">
              <a:spAutoFit/>
            </a:bodyPr>
            <a:lstStyle/>
            <a:p>
              <a:pPr algn="ctr" rtl="1" fontAlgn="b"/>
              <a:r>
                <a:rPr lang="en-US" i="0">
                  <a:solidFill>
                    <a:srgbClr val="000000"/>
                  </a:solidFill>
                  <a:latin typeface="+mj-lt"/>
                </a:rPr>
                <a:t>137*</a:t>
              </a:r>
              <a:endParaRPr lang="ar-LB" i="0" u="none" strike="noStrike">
                <a:solidFill>
                  <a:srgbClr val="000000"/>
                </a:solidFill>
                <a:effectLst/>
                <a:latin typeface="+mj-lt"/>
              </a:endParaRPr>
            </a:p>
          </p:txBody>
        </p:sp>
      </p:grpSp>
      <p:grpSp>
        <p:nvGrpSpPr>
          <p:cNvPr id="158" name="Group 157">
            <a:extLst>
              <a:ext uri="{FF2B5EF4-FFF2-40B4-BE49-F238E27FC236}">
                <a16:creationId xmlns:a16="http://schemas.microsoft.com/office/drawing/2014/main" id="{E519E55E-02F2-B395-665D-5860F6DCE253}"/>
              </a:ext>
            </a:extLst>
          </p:cNvPr>
          <p:cNvGrpSpPr/>
          <p:nvPr/>
        </p:nvGrpSpPr>
        <p:grpSpPr>
          <a:xfrm>
            <a:off x="7779038" y="5413296"/>
            <a:ext cx="2010371" cy="837410"/>
            <a:chOff x="3309617" y="5401210"/>
            <a:chExt cx="3122492" cy="837410"/>
          </a:xfrm>
        </p:grpSpPr>
        <p:sp>
          <p:nvSpPr>
            <p:cNvPr id="159" name="Rectangle: Rounded Corners 158">
              <a:extLst>
                <a:ext uri="{FF2B5EF4-FFF2-40B4-BE49-F238E27FC236}">
                  <a16:creationId xmlns:a16="http://schemas.microsoft.com/office/drawing/2014/main" id="{09316FAC-62F8-2DD9-8511-1ED0663EE305}"/>
                </a:ext>
              </a:extLst>
            </p:cNvPr>
            <p:cNvSpPr/>
            <p:nvPr/>
          </p:nvSpPr>
          <p:spPr>
            <a:xfrm>
              <a:off x="3309617" y="5629247"/>
              <a:ext cx="3122492" cy="5291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1DA09482-FB0C-C425-B947-40778391C954}"/>
                </a:ext>
              </a:extLst>
            </p:cNvPr>
            <p:cNvSpPr txBox="1"/>
            <p:nvPr/>
          </p:nvSpPr>
          <p:spPr>
            <a:xfrm>
              <a:off x="3500761" y="5702725"/>
              <a:ext cx="2508000" cy="261610"/>
            </a:xfrm>
            <a:prstGeom prst="rect">
              <a:avLst/>
            </a:prstGeom>
            <a:noFill/>
          </p:spPr>
          <p:txBody>
            <a:bodyPr wrap="square">
              <a:spAutoFit/>
            </a:bodyPr>
            <a:lstStyle>
              <a:defPPr>
                <a:defRPr lang="en-US"/>
              </a:defPPr>
              <a:lvl1pPr algn="ctr">
                <a:defRPr sz="1600" b="1">
                  <a:latin typeface="Calibri" panose="020F0502020204030204" pitchFamily="34" charset="0"/>
                  <a:ea typeface="Calibri" panose="020F0502020204030204" pitchFamily="34" charset="0"/>
                  <a:cs typeface="Calibri" panose="020F0502020204030204" pitchFamily="34" charset="0"/>
                </a:defRPr>
              </a:lvl1pPr>
            </a:lstStyle>
            <a:p>
              <a:r>
                <a:rPr lang="ar-LB" sz="1100" b="0"/>
                <a:t>رئيس مجلس إدارة/مدير عام</a:t>
              </a:r>
              <a:endParaRPr lang="en-US" sz="1100" b="0"/>
            </a:p>
          </p:txBody>
        </p:sp>
        <p:pic>
          <p:nvPicPr>
            <p:cNvPr id="161" name="Picture 3" descr="C:\Users\UserSim\Desktop\Eurofin\glossy-spher BLANC.png">
              <a:extLst>
                <a:ext uri="{FF2B5EF4-FFF2-40B4-BE49-F238E27FC236}">
                  <a16:creationId xmlns:a16="http://schemas.microsoft.com/office/drawing/2014/main" id="{0E5C52A8-2840-F7DB-88DE-514AAA4506C1}"/>
                </a:ext>
              </a:extLst>
            </p:cNvPr>
            <p:cNvPicPr>
              <a:picLocks noChangeAspect="1" noChangeArrowheads="1"/>
            </p:cNvPicPr>
            <p:nvPr/>
          </p:nvPicPr>
          <p:blipFill>
            <a:blip r:embed="rId6" cstate="print"/>
            <a:srcRect/>
            <a:stretch>
              <a:fillRect/>
            </a:stretch>
          </p:blipFill>
          <p:spPr bwMode="auto">
            <a:xfrm>
              <a:off x="4496272" y="5401210"/>
              <a:ext cx="392013" cy="349776"/>
            </a:xfrm>
            <a:prstGeom prst="rect">
              <a:avLst/>
            </a:prstGeom>
            <a:noFill/>
          </p:spPr>
        </p:pic>
        <p:sp>
          <p:nvSpPr>
            <p:cNvPr id="162" name="TextBox 161">
              <a:extLst>
                <a:ext uri="{FF2B5EF4-FFF2-40B4-BE49-F238E27FC236}">
                  <a16:creationId xmlns:a16="http://schemas.microsoft.com/office/drawing/2014/main" id="{3A2D65C6-3026-13B6-CDDC-0C2960A8895A}"/>
                </a:ext>
              </a:extLst>
            </p:cNvPr>
            <p:cNvSpPr txBox="1"/>
            <p:nvPr/>
          </p:nvSpPr>
          <p:spPr>
            <a:xfrm>
              <a:off x="4175873" y="5531547"/>
              <a:ext cx="1085592" cy="215444"/>
            </a:xfrm>
            <a:prstGeom prst="rect">
              <a:avLst/>
            </a:prstGeom>
            <a:noFill/>
          </p:spPr>
          <p:txBody>
            <a:bodyPr wrap="square" rtlCol="0">
              <a:spAutoFit/>
            </a:bodyPr>
            <a:lstStyle/>
            <a:p>
              <a:r>
                <a:rPr lang="en-US" sz="800"/>
                <a:t>MOPW005</a:t>
              </a:r>
            </a:p>
          </p:txBody>
        </p:sp>
        <p:pic>
          <p:nvPicPr>
            <p:cNvPr id="163" name="Picture 162">
              <a:extLst>
                <a:ext uri="{FF2B5EF4-FFF2-40B4-BE49-F238E27FC236}">
                  <a16:creationId xmlns:a16="http://schemas.microsoft.com/office/drawing/2014/main" id="{320D66CD-0552-5A7D-C694-79AB5DFB542E}"/>
                </a:ext>
              </a:extLst>
            </p:cNvPr>
            <p:cNvPicPr>
              <a:picLocks noChangeAspect="1"/>
            </p:cNvPicPr>
            <p:nvPr/>
          </p:nvPicPr>
          <p:blipFill>
            <a:blip r:embed="rId7"/>
            <a:stretch>
              <a:fillRect/>
            </a:stretch>
          </p:blipFill>
          <p:spPr>
            <a:xfrm>
              <a:off x="4647466" y="5439233"/>
              <a:ext cx="138521" cy="116470"/>
            </a:xfrm>
            <a:prstGeom prst="rect">
              <a:avLst/>
            </a:prstGeom>
          </p:spPr>
        </p:pic>
        <p:sp>
          <p:nvSpPr>
            <p:cNvPr id="164" name="TextBox 163">
              <a:extLst>
                <a:ext uri="{FF2B5EF4-FFF2-40B4-BE49-F238E27FC236}">
                  <a16:creationId xmlns:a16="http://schemas.microsoft.com/office/drawing/2014/main" id="{E4039F2C-8945-8E80-9B37-B2E4A617F9DB}"/>
                </a:ext>
              </a:extLst>
            </p:cNvPr>
            <p:cNvSpPr txBox="1"/>
            <p:nvPr/>
          </p:nvSpPr>
          <p:spPr>
            <a:xfrm>
              <a:off x="4176016" y="5869288"/>
              <a:ext cx="1078693" cy="369332"/>
            </a:xfrm>
            <a:prstGeom prst="rect">
              <a:avLst/>
            </a:prstGeom>
            <a:noFill/>
          </p:spPr>
          <p:txBody>
            <a:bodyPr wrap="square">
              <a:spAutoFit/>
            </a:bodyPr>
            <a:lstStyle/>
            <a:p>
              <a:pPr algn="ctr" rtl="1" fontAlgn="b"/>
              <a:r>
                <a:rPr lang="en-US" i="0">
                  <a:solidFill>
                    <a:srgbClr val="000000"/>
                  </a:solidFill>
                  <a:latin typeface="+mj-lt"/>
                </a:rPr>
                <a:t>60*</a:t>
              </a:r>
              <a:endParaRPr lang="ar-LB" i="0" u="none" strike="noStrike">
                <a:solidFill>
                  <a:srgbClr val="000000"/>
                </a:solidFill>
                <a:effectLst/>
                <a:latin typeface="+mj-lt"/>
              </a:endParaRPr>
            </a:p>
          </p:txBody>
        </p:sp>
      </p:grpSp>
      <p:sp>
        <p:nvSpPr>
          <p:cNvPr id="166" name="TextBox 165">
            <a:extLst>
              <a:ext uri="{FF2B5EF4-FFF2-40B4-BE49-F238E27FC236}">
                <a16:creationId xmlns:a16="http://schemas.microsoft.com/office/drawing/2014/main" id="{3269A9E8-01CD-D38A-AAF0-F0B2D1EEC728}"/>
              </a:ext>
            </a:extLst>
          </p:cNvPr>
          <p:cNvSpPr txBox="1"/>
          <p:nvPr/>
        </p:nvSpPr>
        <p:spPr>
          <a:xfrm>
            <a:off x="624471" y="6026115"/>
            <a:ext cx="840557" cy="276999"/>
          </a:xfrm>
          <a:prstGeom prst="rect">
            <a:avLst/>
          </a:prstGeom>
          <a:noFill/>
        </p:spPr>
        <p:txBody>
          <a:bodyPr wrap="square">
            <a:spAutoFit/>
          </a:bodyPr>
          <a:lstStyle/>
          <a:p>
            <a:pPr algn="r" rtl="1"/>
            <a:r>
              <a:rPr lang="en-US" sz="1200"/>
              <a:t>*</a:t>
            </a:r>
            <a:r>
              <a:rPr lang="ar-LB" sz="1200"/>
              <a:t>حتى تاريخه</a:t>
            </a:r>
            <a:endParaRPr lang="en-US" sz="1200"/>
          </a:p>
        </p:txBody>
      </p:sp>
      <p:sp>
        <p:nvSpPr>
          <p:cNvPr id="167" name="TextBox 166">
            <a:extLst>
              <a:ext uri="{FF2B5EF4-FFF2-40B4-BE49-F238E27FC236}">
                <a16:creationId xmlns:a16="http://schemas.microsoft.com/office/drawing/2014/main" id="{6B59AD22-2679-A653-B181-1139B1E84BBD}"/>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168" name="Rectangle 167">
            <a:extLst>
              <a:ext uri="{FF2B5EF4-FFF2-40B4-BE49-F238E27FC236}">
                <a16:creationId xmlns:a16="http://schemas.microsoft.com/office/drawing/2014/main" id="{9CD2A1C3-9352-B58B-2558-DEB60620163D}"/>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69" name="Picture 168">
            <a:extLst>
              <a:ext uri="{FF2B5EF4-FFF2-40B4-BE49-F238E27FC236}">
                <a16:creationId xmlns:a16="http://schemas.microsoft.com/office/drawing/2014/main" id="{9C691ACD-9DDF-CC7E-B51C-1EFE6A27D2EC}"/>
              </a:ext>
            </a:extLst>
          </p:cNvPr>
          <p:cNvPicPr>
            <a:picLocks noChangeAspect="1"/>
          </p:cNvPicPr>
          <p:nvPr/>
        </p:nvPicPr>
        <p:blipFill>
          <a:blip r:embed="rId3">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49592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ACE3E0-6542-7F47-C06D-3471F6A91B6C}"/>
              </a:ext>
            </a:extLst>
          </p:cNvPr>
          <p:cNvSpPr txBox="1">
            <a:spLocks/>
          </p:cNvSpPr>
          <p:nvPr/>
        </p:nvSpPr>
        <p:spPr>
          <a:xfrm>
            <a:off x="1231945" y="188315"/>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defRPr/>
            </a:pPr>
            <a:r>
              <a:rPr lang="ar-LB" sz="2400" b="1">
                <a:ea typeface="+mj-lt"/>
                <a:cs typeface="+mj-lt"/>
              </a:rPr>
              <a:t>نظرة عامة على الإحصاءات المتعلقة بالوظائف التي تم الإعلان عنها  - حتى تاريخ</a:t>
            </a:r>
            <a:r>
              <a:rPr lang="ar-LB" sz="2400" b="1">
                <a:latin typeface="Calibri"/>
                <a:ea typeface="Calibri"/>
                <a:cs typeface="Calibri"/>
              </a:rPr>
              <a:t> 30 أيار 2025</a:t>
            </a:r>
            <a:endParaRPr lang="en-US" b="1"/>
          </a:p>
        </p:txBody>
      </p:sp>
      <p:sp>
        <p:nvSpPr>
          <p:cNvPr id="11" name="Rectangle: Top Corners Rounded 10">
            <a:extLst>
              <a:ext uri="{FF2B5EF4-FFF2-40B4-BE49-F238E27FC236}">
                <a16:creationId xmlns:a16="http://schemas.microsoft.com/office/drawing/2014/main" id="{EE22EF08-2A36-C078-71AE-DCC72AC8285F}"/>
              </a:ext>
            </a:extLst>
          </p:cNvPr>
          <p:cNvSpPr/>
          <p:nvPr/>
        </p:nvSpPr>
        <p:spPr>
          <a:xfrm rot="5400000" flipH="1">
            <a:off x="10647470" y="3382613"/>
            <a:ext cx="1668472" cy="447973"/>
          </a:xfrm>
          <a:prstGeom prst="round2Same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Single Corner Rounded 22">
            <a:extLst>
              <a:ext uri="{FF2B5EF4-FFF2-40B4-BE49-F238E27FC236}">
                <a16:creationId xmlns:a16="http://schemas.microsoft.com/office/drawing/2014/main" id="{64D8869B-FF07-672B-DEA4-71F21B447C0B}"/>
              </a:ext>
            </a:extLst>
          </p:cNvPr>
          <p:cNvSpPr/>
          <p:nvPr/>
        </p:nvSpPr>
        <p:spPr>
          <a:xfrm flipV="1">
            <a:off x="810760" y="2339102"/>
            <a:ext cx="10448105" cy="2339652"/>
          </a:xfrm>
          <a:custGeom>
            <a:avLst/>
            <a:gdLst>
              <a:gd name="connsiteX0" fmla="*/ 0 w 11480384"/>
              <a:gd name="connsiteY0" fmla="*/ 0 h 4551238"/>
              <a:gd name="connsiteX1" fmla="*/ 11253459 w 11480384"/>
              <a:gd name="connsiteY1" fmla="*/ 0 h 4551238"/>
              <a:gd name="connsiteX2" fmla="*/ 11480384 w 11480384"/>
              <a:gd name="connsiteY2" fmla="*/ 226925 h 4551238"/>
              <a:gd name="connsiteX3" fmla="*/ 11480384 w 11480384"/>
              <a:gd name="connsiteY3" fmla="*/ 4551238 h 4551238"/>
              <a:gd name="connsiteX4" fmla="*/ 0 w 11480384"/>
              <a:gd name="connsiteY4" fmla="*/ 4551238 h 4551238"/>
              <a:gd name="connsiteX5" fmla="*/ 0 w 11480384"/>
              <a:gd name="connsiteY5" fmla="*/ 0 h 4551238"/>
              <a:gd name="connsiteX0" fmla="*/ 0 w 11480384"/>
              <a:gd name="connsiteY0" fmla="*/ 4551238 h 4642678"/>
              <a:gd name="connsiteX1" fmla="*/ 0 w 11480384"/>
              <a:gd name="connsiteY1" fmla="*/ 0 h 4642678"/>
              <a:gd name="connsiteX2" fmla="*/ 11253459 w 11480384"/>
              <a:gd name="connsiteY2" fmla="*/ 0 h 4642678"/>
              <a:gd name="connsiteX3" fmla="*/ 11480384 w 11480384"/>
              <a:gd name="connsiteY3" fmla="*/ 226925 h 4642678"/>
              <a:gd name="connsiteX4" fmla="*/ 11480384 w 11480384"/>
              <a:gd name="connsiteY4" fmla="*/ 4551238 h 4642678"/>
              <a:gd name="connsiteX5" fmla="*/ 91440 w 11480384"/>
              <a:gd name="connsiteY5" fmla="*/ 4642678 h 4642678"/>
              <a:gd name="connsiteX0" fmla="*/ 0 w 11480384"/>
              <a:gd name="connsiteY0" fmla="*/ 4551238 h 4551238"/>
              <a:gd name="connsiteX1" fmla="*/ 0 w 11480384"/>
              <a:gd name="connsiteY1" fmla="*/ 0 h 4551238"/>
              <a:gd name="connsiteX2" fmla="*/ 11253459 w 11480384"/>
              <a:gd name="connsiteY2" fmla="*/ 0 h 4551238"/>
              <a:gd name="connsiteX3" fmla="*/ 11480384 w 11480384"/>
              <a:gd name="connsiteY3" fmla="*/ 226925 h 4551238"/>
              <a:gd name="connsiteX4" fmla="*/ 11480384 w 11480384"/>
              <a:gd name="connsiteY4" fmla="*/ 4551238 h 4551238"/>
              <a:gd name="connsiteX0" fmla="*/ 0 w 11480384"/>
              <a:gd name="connsiteY0" fmla="*/ 0 h 4551238"/>
              <a:gd name="connsiteX1" fmla="*/ 11253459 w 11480384"/>
              <a:gd name="connsiteY1" fmla="*/ 0 h 4551238"/>
              <a:gd name="connsiteX2" fmla="*/ 11480384 w 11480384"/>
              <a:gd name="connsiteY2" fmla="*/ 226925 h 4551238"/>
              <a:gd name="connsiteX3" fmla="*/ 11480384 w 11480384"/>
              <a:gd name="connsiteY3" fmla="*/ 4551238 h 4551238"/>
            </a:gdLst>
            <a:ahLst/>
            <a:cxnLst>
              <a:cxn ang="0">
                <a:pos x="connsiteX0" y="connsiteY0"/>
              </a:cxn>
              <a:cxn ang="0">
                <a:pos x="connsiteX1" y="connsiteY1"/>
              </a:cxn>
              <a:cxn ang="0">
                <a:pos x="connsiteX2" y="connsiteY2"/>
              </a:cxn>
              <a:cxn ang="0">
                <a:pos x="connsiteX3" y="connsiteY3"/>
              </a:cxn>
            </a:cxnLst>
            <a:rect l="l" t="t" r="r" b="b"/>
            <a:pathLst>
              <a:path w="11480384" h="4551238">
                <a:moveTo>
                  <a:pt x="0" y="0"/>
                </a:moveTo>
                <a:lnTo>
                  <a:pt x="11253459" y="0"/>
                </a:lnTo>
                <a:cubicBezTo>
                  <a:pt x="11378786" y="0"/>
                  <a:pt x="11480384" y="101598"/>
                  <a:pt x="11480384" y="226925"/>
                </a:cubicBezTo>
                <a:lnTo>
                  <a:pt x="11480384" y="4551238"/>
                </a:lnTo>
              </a:path>
            </a:pathLst>
          </a:custGeom>
          <a:noFill/>
          <a:ln w="19050" cap="rnd" cmpd="sng" algn="ctr">
            <a:solidFill>
              <a:schemeClr val="tx2"/>
            </a:solidFill>
            <a:prstDash val="solid"/>
            <a:round/>
            <a:headEnd type="diamond" w="med" len="med"/>
            <a:tailEnd type="oval"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110004020202020204"/>
              <a:ea typeface="+mn-ea"/>
              <a:cs typeface="Calibri" panose="020F0502020204030204" pitchFamily="34" charset="0"/>
            </a:endParaRPr>
          </a:p>
        </p:txBody>
      </p:sp>
      <p:sp>
        <p:nvSpPr>
          <p:cNvPr id="13" name="Rectangle 12">
            <a:extLst>
              <a:ext uri="{FF2B5EF4-FFF2-40B4-BE49-F238E27FC236}">
                <a16:creationId xmlns:a16="http://schemas.microsoft.com/office/drawing/2014/main" id="{629A22FC-038C-95B3-F76A-106FCDD92A89}"/>
              </a:ext>
            </a:extLst>
          </p:cNvPr>
          <p:cNvSpPr/>
          <p:nvPr/>
        </p:nvSpPr>
        <p:spPr>
          <a:xfrm flipH="1">
            <a:off x="11274436" y="3063459"/>
            <a:ext cx="414540" cy="1086279"/>
          </a:xfrm>
          <a:prstGeom prst="rect">
            <a:avLst/>
          </a:prstGeom>
          <a:no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rtl="1">
              <a:defRPr/>
            </a:pPr>
            <a:r>
              <a:rPr lang="ar-SY" sz="1400">
                <a:solidFill>
                  <a:srgbClr val="156082"/>
                </a:solidFill>
                <a:latin typeface="Aptos" panose="02110004020202020204"/>
              </a:rPr>
              <a:t>أخر الأرقام</a:t>
            </a:r>
            <a:endParaRPr lang="en-US" sz="1400">
              <a:solidFill>
                <a:srgbClr val="156082"/>
              </a:solidFill>
              <a:latin typeface="Aptos" panose="02110004020202020204"/>
            </a:endParaRPr>
          </a:p>
        </p:txBody>
      </p:sp>
      <p:grpSp>
        <p:nvGrpSpPr>
          <p:cNvPr id="66" name="Group 65">
            <a:extLst>
              <a:ext uri="{FF2B5EF4-FFF2-40B4-BE49-F238E27FC236}">
                <a16:creationId xmlns:a16="http://schemas.microsoft.com/office/drawing/2014/main" id="{4E0EACC5-CFE0-4FF2-0ACB-F296FC73A2BE}"/>
              </a:ext>
            </a:extLst>
          </p:cNvPr>
          <p:cNvGrpSpPr/>
          <p:nvPr/>
        </p:nvGrpSpPr>
        <p:grpSpPr>
          <a:xfrm>
            <a:off x="810761" y="2616251"/>
            <a:ext cx="10407291" cy="925341"/>
            <a:chOff x="1928820" y="1425034"/>
            <a:chExt cx="9270207" cy="603986"/>
          </a:xfrm>
        </p:grpSpPr>
        <p:sp>
          <p:nvSpPr>
            <p:cNvPr id="16" name="Rectangle: Rounded Corners 15">
              <a:extLst>
                <a:ext uri="{FF2B5EF4-FFF2-40B4-BE49-F238E27FC236}">
                  <a16:creationId xmlns:a16="http://schemas.microsoft.com/office/drawing/2014/main" id="{A27EAB0F-FFC9-6506-EB28-74255F93AC90}"/>
                </a:ext>
              </a:extLst>
            </p:cNvPr>
            <p:cNvSpPr/>
            <p:nvPr/>
          </p:nvSpPr>
          <p:spPr>
            <a:xfrm flipH="1">
              <a:off x="9669849" y="1436569"/>
              <a:ext cx="1529178" cy="592451"/>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600">
                  <a:solidFill>
                    <a:prstClr val="white"/>
                  </a:solidFill>
                  <a:latin typeface="Aptos" panose="02110004020202020204"/>
                  <a:cs typeface="Arial"/>
                </a:rPr>
                <a:t>عدد المؤسسات موضوع التعيين</a:t>
              </a:r>
              <a:endParaRPr lang="en-US" sz="1600">
                <a:solidFill>
                  <a:prstClr val="white"/>
                </a:solidFill>
                <a:latin typeface="Aptos" panose="02110004020202020204"/>
              </a:endParaRPr>
            </a:p>
          </p:txBody>
        </p:sp>
        <p:sp>
          <p:nvSpPr>
            <p:cNvPr id="20" name="Rectangle: Rounded Corners 19">
              <a:extLst>
                <a:ext uri="{FF2B5EF4-FFF2-40B4-BE49-F238E27FC236}">
                  <a16:creationId xmlns:a16="http://schemas.microsoft.com/office/drawing/2014/main" id="{9625A382-7C1F-1591-0D57-3E9D3A5AF64C}"/>
                </a:ext>
              </a:extLst>
            </p:cNvPr>
            <p:cNvSpPr/>
            <p:nvPr/>
          </p:nvSpPr>
          <p:spPr>
            <a:xfrm flipH="1">
              <a:off x="8124103" y="1436228"/>
              <a:ext cx="1529178" cy="592451"/>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sz="1600">
                  <a:solidFill>
                    <a:prstClr val="white"/>
                  </a:solidFill>
                  <a:latin typeface="Aptos" panose="02110004020202020204"/>
                  <a:cs typeface="Arial"/>
                </a:rPr>
                <a:t>عدد الوظائف التي تم الإعلان عنها </a:t>
              </a:r>
              <a:endParaRPr lang="en-US" sz="1600">
                <a:solidFill>
                  <a:prstClr val="white"/>
                </a:solidFill>
                <a:latin typeface="Aptos" panose="02110004020202020204"/>
                <a:cs typeface="Arial"/>
              </a:endParaRPr>
            </a:p>
          </p:txBody>
        </p:sp>
        <p:sp>
          <p:nvSpPr>
            <p:cNvPr id="24" name="Rectangle: Rounded Corners 23">
              <a:extLst>
                <a:ext uri="{FF2B5EF4-FFF2-40B4-BE49-F238E27FC236}">
                  <a16:creationId xmlns:a16="http://schemas.microsoft.com/office/drawing/2014/main" id="{93AA2402-9B99-7A4F-C324-E8BEBBAE4D24}"/>
                </a:ext>
              </a:extLst>
            </p:cNvPr>
            <p:cNvSpPr/>
            <p:nvPr/>
          </p:nvSpPr>
          <p:spPr>
            <a:xfrm flipH="1">
              <a:off x="6579258" y="1436569"/>
              <a:ext cx="1529179" cy="592451"/>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defRPr/>
              </a:pPr>
              <a:r>
                <a:rPr lang="ar-LB" sz="1600">
                  <a:solidFill>
                    <a:prstClr val="white"/>
                  </a:solidFill>
                  <a:latin typeface="Aptos" panose="02110004020202020204"/>
                  <a:cs typeface="Arial"/>
                </a:rPr>
                <a:t>عدد الطلبات المقدمة</a:t>
              </a:r>
              <a:endParaRPr lang="en-US" sz="1600">
                <a:solidFill>
                  <a:prstClr val="white"/>
                </a:solidFill>
                <a:latin typeface="Aptos" panose="02110004020202020204"/>
              </a:endParaRPr>
            </a:p>
          </p:txBody>
        </p:sp>
        <p:sp>
          <p:nvSpPr>
            <p:cNvPr id="28" name="Rectangle: Rounded Corners 27">
              <a:extLst>
                <a:ext uri="{FF2B5EF4-FFF2-40B4-BE49-F238E27FC236}">
                  <a16:creationId xmlns:a16="http://schemas.microsoft.com/office/drawing/2014/main" id="{9C869F06-FEC4-C07A-457B-4806AAAC4B17}"/>
                </a:ext>
              </a:extLst>
            </p:cNvPr>
            <p:cNvSpPr/>
            <p:nvPr/>
          </p:nvSpPr>
          <p:spPr>
            <a:xfrm flipH="1">
              <a:off x="5033514" y="1436228"/>
              <a:ext cx="1529178" cy="592451"/>
            </a:xfrm>
            <a:prstGeom prst="roundRect">
              <a:avLst/>
            </a:prstGeom>
            <a:solidFill>
              <a:srgbClr val="A6CA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ar-LB" sz="1600">
                  <a:solidFill>
                    <a:prstClr val="white"/>
                  </a:solidFill>
                  <a:latin typeface="Aptos" panose="02110004020202020204"/>
                  <a:cs typeface="Arial"/>
                </a:rPr>
                <a:t>عدد الطلبات التي تم تقييمها</a:t>
              </a:r>
            </a:p>
          </p:txBody>
        </p:sp>
        <p:sp>
          <p:nvSpPr>
            <p:cNvPr id="32" name="Rectangle: Rounded Corners 31">
              <a:extLst>
                <a:ext uri="{FF2B5EF4-FFF2-40B4-BE49-F238E27FC236}">
                  <a16:creationId xmlns:a16="http://schemas.microsoft.com/office/drawing/2014/main" id="{33E180A4-F468-DF40-BC36-5AC112C805ED}"/>
                </a:ext>
              </a:extLst>
            </p:cNvPr>
            <p:cNvSpPr/>
            <p:nvPr/>
          </p:nvSpPr>
          <p:spPr>
            <a:xfrm flipH="1">
              <a:off x="3474565" y="1425375"/>
              <a:ext cx="1529178" cy="592451"/>
            </a:xfrm>
            <a:prstGeom prst="roundRect">
              <a:avLst/>
            </a:prstGeom>
            <a:solidFill>
              <a:srgbClr val="A6CA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ar-LB" sz="1600">
                  <a:solidFill>
                    <a:prstClr val="white"/>
                  </a:solidFill>
                  <a:latin typeface="Aptos" panose="02110004020202020204"/>
                </a:rPr>
                <a:t>عدد المقابلات</a:t>
              </a:r>
              <a:endParaRPr lang="en-US" sz="1600">
                <a:solidFill>
                  <a:prstClr val="white"/>
                </a:solidFill>
                <a:latin typeface="Aptos" panose="02110004020202020204"/>
              </a:endParaRPr>
            </a:p>
          </p:txBody>
        </p:sp>
        <p:sp>
          <p:nvSpPr>
            <p:cNvPr id="36" name="Rectangle: Rounded Corners 35">
              <a:extLst>
                <a:ext uri="{FF2B5EF4-FFF2-40B4-BE49-F238E27FC236}">
                  <a16:creationId xmlns:a16="http://schemas.microsoft.com/office/drawing/2014/main" id="{573DB7F4-EEA3-5F77-1151-308C0D11C8BD}"/>
                </a:ext>
              </a:extLst>
            </p:cNvPr>
            <p:cNvSpPr/>
            <p:nvPr/>
          </p:nvSpPr>
          <p:spPr>
            <a:xfrm flipH="1">
              <a:off x="1928820" y="1425034"/>
              <a:ext cx="1529178" cy="592451"/>
            </a:xfrm>
            <a:prstGeom prst="roundRect">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ar-LB" sz="1600">
                  <a:solidFill>
                    <a:prstClr val="white"/>
                  </a:solidFill>
                  <a:latin typeface="Aptos" panose="02110004020202020204"/>
                </a:rPr>
                <a:t>عدد التعيينات</a:t>
              </a:r>
              <a:endParaRPr lang="en-US" sz="1600">
                <a:solidFill>
                  <a:prstClr val="white"/>
                </a:solidFill>
                <a:latin typeface="Aptos" panose="02110004020202020204"/>
              </a:endParaRPr>
            </a:p>
          </p:txBody>
        </p:sp>
        <p:grpSp>
          <p:nvGrpSpPr>
            <p:cNvPr id="47" name="Group 46">
              <a:extLst>
                <a:ext uri="{FF2B5EF4-FFF2-40B4-BE49-F238E27FC236}">
                  <a16:creationId xmlns:a16="http://schemas.microsoft.com/office/drawing/2014/main" id="{D30CCCC5-29E0-E3F5-AE11-35B5AF8A2EC4}"/>
                </a:ext>
              </a:extLst>
            </p:cNvPr>
            <p:cNvGrpSpPr>
              <a:grpSpLocks noChangeAspect="1"/>
            </p:cNvGrpSpPr>
            <p:nvPr/>
          </p:nvGrpSpPr>
          <p:grpSpPr>
            <a:xfrm flipH="1">
              <a:off x="9553616" y="1823922"/>
              <a:ext cx="244797" cy="180758"/>
              <a:chOff x="982662" y="1847850"/>
              <a:chExt cx="269875" cy="269875"/>
            </a:xfrm>
          </p:grpSpPr>
          <p:sp>
            <p:nvSpPr>
              <p:cNvPr id="48" name="Oval 50">
                <a:extLst>
                  <a:ext uri="{FF2B5EF4-FFF2-40B4-BE49-F238E27FC236}">
                    <a16:creationId xmlns:a16="http://schemas.microsoft.com/office/drawing/2014/main" id="{DB615B3F-903C-CCA5-DA4C-DA0F67B100B3}"/>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Freeform 51">
                <a:extLst>
                  <a:ext uri="{FF2B5EF4-FFF2-40B4-BE49-F238E27FC236}">
                    <a16:creationId xmlns:a16="http://schemas.microsoft.com/office/drawing/2014/main" id="{B624D502-4F58-3E53-67D4-FF7D98CF21FA}"/>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50" name="Group 49">
              <a:extLst>
                <a:ext uri="{FF2B5EF4-FFF2-40B4-BE49-F238E27FC236}">
                  <a16:creationId xmlns:a16="http://schemas.microsoft.com/office/drawing/2014/main" id="{CE49F5C2-4C51-EE55-CE94-EE52759A9412}"/>
                </a:ext>
              </a:extLst>
            </p:cNvPr>
            <p:cNvGrpSpPr>
              <a:grpSpLocks noChangeAspect="1"/>
            </p:cNvGrpSpPr>
            <p:nvPr/>
          </p:nvGrpSpPr>
          <p:grpSpPr>
            <a:xfrm flipH="1">
              <a:off x="8026501" y="1818269"/>
              <a:ext cx="244797" cy="180758"/>
              <a:chOff x="982662" y="1847850"/>
              <a:chExt cx="269875" cy="269875"/>
            </a:xfrm>
          </p:grpSpPr>
          <p:sp>
            <p:nvSpPr>
              <p:cNvPr id="51" name="Oval 50">
                <a:extLst>
                  <a:ext uri="{FF2B5EF4-FFF2-40B4-BE49-F238E27FC236}">
                    <a16:creationId xmlns:a16="http://schemas.microsoft.com/office/drawing/2014/main" id="{ECC14E31-0654-9B6E-78A3-A46A8FA99F73}"/>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2" name="Freeform 51">
                <a:extLst>
                  <a:ext uri="{FF2B5EF4-FFF2-40B4-BE49-F238E27FC236}">
                    <a16:creationId xmlns:a16="http://schemas.microsoft.com/office/drawing/2014/main" id="{12AFC6AF-7A7B-C16D-8448-04E36DD15F27}"/>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53" name="Group 52">
              <a:extLst>
                <a:ext uri="{FF2B5EF4-FFF2-40B4-BE49-F238E27FC236}">
                  <a16:creationId xmlns:a16="http://schemas.microsoft.com/office/drawing/2014/main" id="{815B143F-B5E3-FE90-3252-73656FEBE57A}"/>
                </a:ext>
              </a:extLst>
            </p:cNvPr>
            <p:cNvGrpSpPr>
              <a:grpSpLocks noChangeAspect="1"/>
            </p:cNvGrpSpPr>
            <p:nvPr/>
          </p:nvGrpSpPr>
          <p:grpSpPr>
            <a:xfrm flipH="1">
              <a:off x="6445067" y="1834517"/>
              <a:ext cx="244797" cy="180758"/>
              <a:chOff x="982662" y="1847850"/>
              <a:chExt cx="269875" cy="269875"/>
            </a:xfrm>
          </p:grpSpPr>
          <p:sp>
            <p:nvSpPr>
              <p:cNvPr id="54" name="Oval 50">
                <a:extLst>
                  <a:ext uri="{FF2B5EF4-FFF2-40B4-BE49-F238E27FC236}">
                    <a16:creationId xmlns:a16="http://schemas.microsoft.com/office/drawing/2014/main" id="{9D8299E4-C4A6-E661-DA4B-178857C796DB}"/>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5" name="Freeform 51">
                <a:extLst>
                  <a:ext uri="{FF2B5EF4-FFF2-40B4-BE49-F238E27FC236}">
                    <a16:creationId xmlns:a16="http://schemas.microsoft.com/office/drawing/2014/main" id="{123B25D7-E48D-D281-7940-DBE67E7C4A3A}"/>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56" name="Group 55">
              <a:extLst>
                <a:ext uri="{FF2B5EF4-FFF2-40B4-BE49-F238E27FC236}">
                  <a16:creationId xmlns:a16="http://schemas.microsoft.com/office/drawing/2014/main" id="{5A063557-749C-4DD8-8C93-689973C62F23}"/>
                </a:ext>
              </a:extLst>
            </p:cNvPr>
            <p:cNvGrpSpPr>
              <a:grpSpLocks noChangeAspect="1"/>
            </p:cNvGrpSpPr>
            <p:nvPr/>
          </p:nvGrpSpPr>
          <p:grpSpPr>
            <a:xfrm flipH="1">
              <a:off x="4893972" y="1841039"/>
              <a:ext cx="244797" cy="180758"/>
              <a:chOff x="982662" y="1847850"/>
              <a:chExt cx="269875" cy="269875"/>
            </a:xfrm>
          </p:grpSpPr>
          <p:sp>
            <p:nvSpPr>
              <p:cNvPr id="57" name="Oval 50">
                <a:extLst>
                  <a:ext uri="{FF2B5EF4-FFF2-40B4-BE49-F238E27FC236}">
                    <a16:creationId xmlns:a16="http://schemas.microsoft.com/office/drawing/2014/main" id="{D17AE2ED-EF77-AD5C-8E0A-BFC9DE9B4516}"/>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8" name="Freeform 51">
                <a:extLst>
                  <a:ext uri="{FF2B5EF4-FFF2-40B4-BE49-F238E27FC236}">
                    <a16:creationId xmlns:a16="http://schemas.microsoft.com/office/drawing/2014/main" id="{552A5DBD-EDC3-0450-54BB-40BB624BAFED}"/>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59" name="Group 58">
              <a:extLst>
                <a:ext uri="{FF2B5EF4-FFF2-40B4-BE49-F238E27FC236}">
                  <a16:creationId xmlns:a16="http://schemas.microsoft.com/office/drawing/2014/main" id="{DB6B100D-42D6-3F8B-EF16-319B6DF77189}"/>
                </a:ext>
              </a:extLst>
            </p:cNvPr>
            <p:cNvGrpSpPr>
              <a:grpSpLocks noChangeAspect="1"/>
            </p:cNvGrpSpPr>
            <p:nvPr/>
          </p:nvGrpSpPr>
          <p:grpSpPr>
            <a:xfrm flipH="1">
              <a:off x="3326061" y="1825035"/>
              <a:ext cx="244797" cy="180758"/>
              <a:chOff x="982662" y="1847850"/>
              <a:chExt cx="269875" cy="269875"/>
            </a:xfrm>
          </p:grpSpPr>
          <p:sp>
            <p:nvSpPr>
              <p:cNvPr id="60" name="Oval 50">
                <a:extLst>
                  <a:ext uri="{FF2B5EF4-FFF2-40B4-BE49-F238E27FC236}">
                    <a16:creationId xmlns:a16="http://schemas.microsoft.com/office/drawing/2014/main" id="{03908E40-A03C-0206-A203-E0529475AD9D}"/>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1" name="Freeform 51">
                <a:extLst>
                  <a:ext uri="{FF2B5EF4-FFF2-40B4-BE49-F238E27FC236}">
                    <a16:creationId xmlns:a16="http://schemas.microsoft.com/office/drawing/2014/main" id="{03E8A6C0-D173-902A-C561-1281A2CBE4A8}"/>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nvGrpSpPr>
          <p:cNvPr id="67" name="Group 66">
            <a:extLst>
              <a:ext uri="{FF2B5EF4-FFF2-40B4-BE49-F238E27FC236}">
                <a16:creationId xmlns:a16="http://schemas.microsoft.com/office/drawing/2014/main" id="{097E9482-53A8-ED39-4821-F3A86D9BF321}"/>
              </a:ext>
            </a:extLst>
          </p:cNvPr>
          <p:cNvGrpSpPr/>
          <p:nvPr/>
        </p:nvGrpSpPr>
        <p:grpSpPr>
          <a:xfrm>
            <a:off x="794043" y="3689127"/>
            <a:ext cx="10407291" cy="925343"/>
            <a:chOff x="1928820" y="1425034"/>
            <a:chExt cx="9270207" cy="603986"/>
          </a:xfrm>
        </p:grpSpPr>
        <p:sp>
          <p:nvSpPr>
            <p:cNvPr id="68" name="Rectangle: Rounded Corners 67">
              <a:extLst>
                <a:ext uri="{FF2B5EF4-FFF2-40B4-BE49-F238E27FC236}">
                  <a16:creationId xmlns:a16="http://schemas.microsoft.com/office/drawing/2014/main" id="{E158ECDC-0F53-5885-81F2-F5BE2A414C74}"/>
                </a:ext>
              </a:extLst>
            </p:cNvPr>
            <p:cNvSpPr/>
            <p:nvPr/>
          </p:nvSpPr>
          <p:spPr>
            <a:xfrm flipH="1">
              <a:off x="9669849" y="1436569"/>
              <a:ext cx="1529178" cy="59245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a:solidFill>
                    <a:sysClr val="windowText" lastClr="000000"/>
                  </a:solidFill>
                  <a:latin typeface="Aptos" panose="02110004020202020204"/>
                </a:rPr>
                <a:t>6</a:t>
              </a:r>
            </a:p>
          </p:txBody>
        </p:sp>
        <p:sp>
          <p:nvSpPr>
            <p:cNvPr id="69" name="Rectangle: Rounded Corners 68">
              <a:extLst>
                <a:ext uri="{FF2B5EF4-FFF2-40B4-BE49-F238E27FC236}">
                  <a16:creationId xmlns:a16="http://schemas.microsoft.com/office/drawing/2014/main" id="{7008235C-B426-4982-C666-739992F0DFA2}"/>
                </a:ext>
              </a:extLst>
            </p:cNvPr>
            <p:cNvSpPr/>
            <p:nvPr/>
          </p:nvSpPr>
          <p:spPr>
            <a:xfrm flipH="1">
              <a:off x="8124103" y="1436228"/>
              <a:ext cx="1529178" cy="59245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a:solidFill>
                    <a:sysClr val="windowText" lastClr="000000"/>
                  </a:solidFill>
                  <a:latin typeface="Aptos" panose="02110004020202020204"/>
                </a:rPr>
                <a:t>31</a:t>
              </a:r>
            </a:p>
          </p:txBody>
        </p:sp>
        <p:sp>
          <p:nvSpPr>
            <p:cNvPr id="70" name="Rectangle: Rounded Corners 69">
              <a:extLst>
                <a:ext uri="{FF2B5EF4-FFF2-40B4-BE49-F238E27FC236}">
                  <a16:creationId xmlns:a16="http://schemas.microsoft.com/office/drawing/2014/main" id="{13CDCA17-6FE8-790D-93DE-24F5677BB51E}"/>
                </a:ext>
              </a:extLst>
            </p:cNvPr>
            <p:cNvSpPr/>
            <p:nvPr/>
          </p:nvSpPr>
          <p:spPr>
            <a:xfrm flipH="1">
              <a:off x="6579258" y="1436569"/>
              <a:ext cx="1529179" cy="59245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defRPr/>
              </a:pPr>
              <a:r>
                <a:rPr lang="en-US" sz="1600" b="1">
                  <a:solidFill>
                    <a:sysClr val="windowText" lastClr="000000"/>
                  </a:solidFill>
                  <a:latin typeface="Aptos" panose="02110004020202020204"/>
                </a:rPr>
                <a:t>1788</a:t>
              </a:r>
            </a:p>
          </p:txBody>
        </p:sp>
        <p:sp>
          <p:nvSpPr>
            <p:cNvPr id="71" name="Rectangle: Rounded Corners 70">
              <a:extLst>
                <a:ext uri="{FF2B5EF4-FFF2-40B4-BE49-F238E27FC236}">
                  <a16:creationId xmlns:a16="http://schemas.microsoft.com/office/drawing/2014/main" id="{3BBD9DAD-92CE-8D2D-8D52-E359AF1F73F7}"/>
                </a:ext>
              </a:extLst>
            </p:cNvPr>
            <p:cNvSpPr/>
            <p:nvPr/>
          </p:nvSpPr>
          <p:spPr>
            <a:xfrm flipH="1">
              <a:off x="5033514" y="1436228"/>
              <a:ext cx="1529178" cy="59245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a:solidFill>
                    <a:sysClr val="windowText" lastClr="000000"/>
                  </a:solidFill>
                  <a:latin typeface="Aptos" panose="02110004020202020204"/>
                </a:rPr>
                <a:t>1241</a:t>
              </a:r>
            </a:p>
          </p:txBody>
        </p:sp>
        <p:sp>
          <p:nvSpPr>
            <p:cNvPr id="72" name="Rectangle: Rounded Corners 71">
              <a:extLst>
                <a:ext uri="{FF2B5EF4-FFF2-40B4-BE49-F238E27FC236}">
                  <a16:creationId xmlns:a16="http://schemas.microsoft.com/office/drawing/2014/main" id="{92F2FE16-23BD-9BB6-68C5-73BA8D67AC18}"/>
                </a:ext>
              </a:extLst>
            </p:cNvPr>
            <p:cNvSpPr/>
            <p:nvPr/>
          </p:nvSpPr>
          <p:spPr>
            <a:xfrm flipH="1">
              <a:off x="3474565" y="1425375"/>
              <a:ext cx="1529178" cy="59245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a:solidFill>
                    <a:sysClr val="windowText" lastClr="000000"/>
                  </a:solidFill>
                  <a:latin typeface="Aptos" panose="02110004020202020204"/>
                </a:rPr>
                <a:t>104</a:t>
              </a:r>
            </a:p>
          </p:txBody>
        </p:sp>
        <p:sp>
          <p:nvSpPr>
            <p:cNvPr id="73" name="Rectangle: Rounded Corners 72">
              <a:extLst>
                <a:ext uri="{FF2B5EF4-FFF2-40B4-BE49-F238E27FC236}">
                  <a16:creationId xmlns:a16="http://schemas.microsoft.com/office/drawing/2014/main" id="{714914BD-7E30-FDFC-A6FA-D1BC5EB2C534}"/>
                </a:ext>
              </a:extLst>
            </p:cNvPr>
            <p:cNvSpPr/>
            <p:nvPr/>
          </p:nvSpPr>
          <p:spPr>
            <a:xfrm flipH="1">
              <a:off x="1928820" y="1425034"/>
              <a:ext cx="1529178" cy="59245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a:solidFill>
                    <a:sysClr val="windowText" lastClr="000000"/>
                  </a:solidFill>
                  <a:latin typeface="Aptos" panose="02110004020202020204"/>
                </a:rPr>
                <a:t>9</a:t>
              </a:r>
            </a:p>
          </p:txBody>
        </p:sp>
        <p:grpSp>
          <p:nvGrpSpPr>
            <p:cNvPr id="74" name="Group 73">
              <a:extLst>
                <a:ext uri="{FF2B5EF4-FFF2-40B4-BE49-F238E27FC236}">
                  <a16:creationId xmlns:a16="http://schemas.microsoft.com/office/drawing/2014/main" id="{8AAB8A89-1F5B-976D-6910-1B36FD018786}"/>
                </a:ext>
              </a:extLst>
            </p:cNvPr>
            <p:cNvGrpSpPr>
              <a:grpSpLocks noChangeAspect="1"/>
            </p:cNvGrpSpPr>
            <p:nvPr/>
          </p:nvGrpSpPr>
          <p:grpSpPr>
            <a:xfrm flipH="1">
              <a:off x="9553616" y="1823922"/>
              <a:ext cx="244797" cy="180758"/>
              <a:chOff x="982662" y="1847850"/>
              <a:chExt cx="269875" cy="269875"/>
            </a:xfrm>
          </p:grpSpPr>
          <p:sp>
            <p:nvSpPr>
              <p:cNvPr id="87" name="Oval 50">
                <a:extLst>
                  <a:ext uri="{FF2B5EF4-FFF2-40B4-BE49-F238E27FC236}">
                    <a16:creationId xmlns:a16="http://schemas.microsoft.com/office/drawing/2014/main" id="{53499EA6-2E7E-41C4-F23F-B728819790B6}"/>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8" name="Freeform 51">
                <a:extLst>
                  <a:ext uri="{FF2B5EF4-FFF2-40B4-BE49-F238E27FC236}">
                    <a16:creationId xmlns:a16="http://schemas.microsoft.com/office/drawing/2014/main" id="{3E1D7007-46AB-9576-AA56-6658A55183A9}"/>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5" name="Group 74">
              <a:extLst>
                <a:ext uri="{FF2B5EF4-FFF2-40B4-BE49-F238E27FC236}">
                  <a16:creationId xmlns:a16="http://schemas.microsoft.com/office/drawing/2014/main" id="{7E5A31AB-0ECC-7BB6-AA68-1537878E42BE}"/>
                </a:ext>
              </a:extLst>
            </p:cNvPr>
            <p:cNvGrpSpPr>
              <a:grpSpLocks noChangeAspect="1"/>
            </p:cNvGrpSpPr>
            <p:nvPr/>
          </p:nvGrpSpPr>
          <p:grpSpPr>
            <a:xfrm flipH="1">
              <a:off x="8026501" y="1818269"/>
              <a:ext cx="244797" cy="180758"/>
              <a:chOff x="982662" y="1847850"/>
              <a:chExt cx="269875" cy="269875"/>
            </a:xfrm>
          </p:grpSpPr>
          <p:sp>
            <p:nvSpPr>
              <p:cNvPr id="85" name="Oval 84">
                <a:extLst>
                  <a:ext uri="{FF2B5EF4-FFF2-40B4-BE49-F238E27FC236}">
                    <a16:creationId xmlns:a16="http://schemas.microsoft.com/office/drawing/2014/main" id="{306BC7F1-0029-0D0F-9C36-F371B7E92085}"/>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6" name="Freeform 51">
                <a:extLst>
                  <a:ext uri="{FF2B5EF4-FFF2-40B4-BE49-F238E27FC236}">
                    <a16:creationId xmlns:a16="http://schemas.microsoft.com/office/drawing/2014/main" id="{459FF9A8-3403-36B0-7203-BCD4DB032645}"/>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6" name="Group 75">
              <a:extLst>
                <a:ext uri="{FF2B5EF4-FFF2-40B4-BE49-F238E27FC236}">
                  <a16:creationId xmlns:a16="http://schemas.microsoft.com/office/drawing/2014/main" id="{BF00ECC9-C452-F60E-D552-2CC5FD7EC4F6}"/>
                </a:ext>
              </a:extLst>
            </p:cNvPr>
            <p:cNvGrpSpPr>
              <a:grpSpLocks noChangeAspect="1"/>
            </p:cNvGrpSpPr>
            <p:nvPr/>
          </p:nvGrpSpPr>
          <p:grpSpPr>
            <a:xfrm flipH="1">
              <a:off x="6445067" y="1834517"/>
              <a:ext cx="244797" cy="180758"/>
              <a:chOff x="982662" y="1847850"/>
              <a:chExt cx="269875" cy="269875"/>
            </a:xfrm>
          </p:grpSpPr>
          <p:sp>
            <p:nvSpPr>
              <p:cNvPr id="83" name="Oval 50">
                <a:extLst>
                  <a:ext uri="{FF2B5EF4-FFF2-40B4-BE49-F238E27FC236}">
                    <a16:creationId xmlns:a16="http://schemas.microsoft.com/office/drawing/2014/main" id="{4CD199D0-F5C6-297B-C116-A1B086E4BF83}"/>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4" name="Freeform 51">
                <a:extLst>
                  <a:ext uri="{FF2B5EF4-FFF2-40B4-BE49-F238E27FC236}">
                    <a16:creationId xmlns:a16="http://schemas.microsoft.com/office/drawing/2014/main" id="{21DF2B0A-161C-583D-0973-528D3BB0E465}"/>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7" name="Group 76">
              <a:extLst>
                <a:ext uri="{FF2B5EF4-FFF2-40B4-BE49-F238E27FC236}">
                  <a16:creationId xmlns:a16="http://schemas.microsoft.com/office/drawing/2014/main" id="{0CB961E0-1FB3-B8F5-BE75-2ED1334B07AF}"/>
                </a:ext>
              </a:extLst>
            </p:cNvPr>
            <p:cNvGrpSpPr>
              <a:grpSpLocks noChangeAspect="1"/>
            </p:cNvGrpSpPr>
            <p:nvPr/>
          </p:nvGrpSpPr>
          <p:grpSpPr>
            <a:xfrm flipH="1">
              <a:off x="4893972" y="1841039"/>
              <a:ext cx="244797" cy="180758"/>
              <a:chOff x="982662" y="1847850"/>
              <a:chExt cx="269875" cy="269875"/>
            </a:xfrm>
          </p:grpSpPr>
          <p:sp>
            <p:nvSpPr>
              <p:cNvPr id="81" name="Oval 50">
                <a:extLst>
                  <a:ext uri="{FF2B5EF4-FFF2-40B4-BE49-F238E27FC236}">
                    <a16:creationId xmlns:a16="http://schemas.microsoft.com/office/drawing/2014/main" id="{6431AD58-0FFE-43F0-2E1A-4B9EA6C1E946}"/>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2" name="Freeform 51">
                <a:extLst>
                  <a:ext uri="{FF2B5EF4-FFF2-40B4-BE49-F238E27FC236}">
                    <a16:creationId xmlns:a16="http://schemas.microsoft.com/office/drawing/2014/main" id="{D3328B32-4FF7-57A8-BC6A-2DCB4D59C58C}"/>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8" name="Group 77">
              <a:extLst>
                <a:ext uri="{FF2B5EF4-FFF2-40B4-BE49-F238E27FC236}">
                  <a16:creationId xmlns:a16="http://schemas.microsoft.com/office/drawing/2014/main" id="{8A7673AB-F12A-D17E-1480-F1F26C18209A}"/>
                </a:ext>
              </a:extLst>
            </p:cNvPr>
            <p:cNvGrpSpPr>
              <a:grpSpLocks noChangeAspect="1"/>
            </p:cNvGrpSpPr>
            <p:nvPr/>
          </p:nvGrpSpPr>
          <p:grpSpPr>
            <a:xfrm flipH="1">
              <a:off x="3326061" y="1825035"/>
              <a:ext cx="244797" cy="180758"/>
              <a:chOff x="982662" y="1847850"/>
              <a:chExt cx="269875" cy="269875"/>
            </a:xfrm>
          </p:grpSpPr>
          <p:sp>
            <p:nvSpPr>
              <p:cNvPr id="79" name="Oval 50">
                <a:extLst>
                  <a:ext uri="{FF2B5EF4-FFF2-40B4-BE49-F238E27FC236}">
                    <a16:creationId xmlns:a16="http://schemas.microsoft.com/office/drawing/2014/main" id="{F5118910-258C-CD0E-1717-0D679981D0EF}"/>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0" name="Freeform 51">
                <a:extLst>
                  <a:ext uri="{FF2B5EF4-FFF2-40B4-BE49-F238E27FC236}">
                    <a16:creationId xmlns:a16="http://schemas.microsoft.com/office/drawing/2014/main" id="{307799E7-9B80-848F-F55D-EC8050C3C992}"/>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sp>
        <p:nvSpPr>
          <p:cNvPr id="89" name="TextBox 88">
            <a:extLst>
              <a:ext uri="{FF2B5EF4-FFF2-40B4-BE49-F238E27FC236}">
                <a16:creationId xmlns:a16="http://schemas.microsoft.com/office/drawing/2014/main" id="{15E4CD18-7DCE-9282-29DC-2D829EA87C77}"/>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90" name="Rectangle 89">
            <a:extLst>
              <a:ext uri="{FF2B5EF4-FFF2-40B4-BE49-F238E27FC236}">
                <a16:creationId xmlns:a16="http://schemas.microsoft.com/office/drawing/2014/main" id="{9D66DC7E-57E1-573D-D0E8-9434C7D5DAC8}"/>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1" name="Picture 90">
            <a:extLst>
              <a:ext uri="{FF2B5EF4-FFF2-40B4-BE49-F238E27FC236}">
                <a16:creationId xmlns:a16="http://schemas.microsoft.com/office/drawing/2014/main" id="{3FF4FB6A-B227-219C-B3DD-2CE80ED0729D}"/>
              </a:ext>
            </a:extLst>
          </p:cNvPr>
          <p:cNvPicPr>
            <a:picLocks noChangeAspect="1"/>
          </p:cNvPicPr>
          <p:nvPr/>
        </p:nvPicPr>
        <p:blipFill>
          <a:blip r:embed="rId2">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406478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A45758C-102A-271E-6293-9FED4372A066}"/>
              </a:ext>
            </a:extLst>
          </p:cNvPr>
          <p:cNvGrpSpPr/>
          <p:nvPr/>
        </p:nvGrpSpPr>
        <p:grpSpPr>
          <a:xfrm>
            <a:off x="4630419" y="951630"/>
            <a:ext cx="2623821" cy="805627"/>
            <a:chOff x="689607" y="5222995"/>
            <a:chExt cx="2338819" cy="1090109"/>
          </a:xfrm>
        </p:grpSpPr>
        <p:sp>
          <p:nvSpPr>
            <p:cNvPr id="21" name="Freeform: Shape 20">
              <a:extLst>
                <a:ext uri="{FF2B5EF4-FFF2-40B4-BE49-F238E27FC236}">
                  <a16:creationId xmlns:a16="http://schemas.microsoft.com/office/drawing/2014/main" id="{53390941-1CB5-EDB7-F293-FE1D6A17FD0D}"/>
                </a:ext>
              </a:extLst>
            </p:cNvPr>
            <p:cNvSpPr/>
            <p:nvPr/>
          </p:nvSpPr>
          <p:spPr>
            <a:xfrm>
              <a:off x="689607" y="5222995"/>
              <a:ext cx="2327528" cy="730860"/>
            </a:xfrm>
            <a:custGeom>
              <a:avLst/>
              <a:gdLst>
                <a:gd name="connsiteX0" fmla="*/ 137147 w 2606870"/>
                <a:gd name="connsiteY0" fmla="*/ 0 h 2782387"/>
                <a:gd name="connsiteX1" fmla="*/ 2469723 w 2606870"/>
                <a:gd name="connsiteY1" fmla="*/ 0 h 2782387"/>
                <a:gd name="connsiteX2" fmla="*/ 2606870 w 2606870"/>
                <a:gd name="connsiteY2" fmla="*/ 137147 h 2782387"/>
                <a:gd name="connsiteX3" fmla="*/ 2606870 w 2606870"/>
                <a:gd name="connsiteY3" fmla="*/ 2409688 h 2782387"/>
                <a:gd name="connsiteX4" fmla="*/ 2486475 w 2606870"/>
                <a:gd name="connsiteY4" fmla="*/ 2482830 h 2782387"/>
                <a:gd name="connsiteX5" fmla="*/ 1303434 w 2606870"/>
                <a:gd name="connsiteY5" fmla="*/ 2782387 h 2782387"/>
                <a:gd name="connsiteX6" fmla="*/ 120393 w 2606870"/>
                <a:gd name="connsiteY6" fmla="*/ 2482830 h 2782387"/>
                <a:gd name="connsiteX7" fmla="*/ 0 w 2606870"/>
                <a:gd name="connsiteY7" fmla="*/ 2409690 h 2782387"/>
                <a:gd name="connsiteX8" fmla="*/ 0 w 2606870"/>
                <a:gd name="connsiteY8" fmla="*/ 137147 h 2782387"/>
                <a:gd name="connsiteX9" fmla="*/ 137147 w 2606870"/>
                <a:gd name="connsiteY9" fmla="*/ 0 h 2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870" h="2782387">
                  <a:moveTo>
                    <a:pt x="137147" y="0"/>
                  </a:moveTo>
                  <a:lnTo>
                    <a:pt x="2469723" y="0"/>
                  </a:lnTo>
                  <a:cubicBezTo>
                    <a:pt x="2545467" y="0"/>
                    <a:pt x="2606870" y="61403"/>
                    <a:pt x="2606870" y="137147"/>
                  </a:cubicBezTo>
                  <a:lnTo>
                    <a:pt x="2606870" y="2409688"/>
                  </a:lnTo>
                  <a:lnTo>
                    <a:pt x="2486475" y="2482830"/>
                  </a:lnTo>
                  <a:cubicBezTo>
                    <a:pt x="2134801" y="2673871"/>
                    <a:pt x="1731790" y="2782387"/>
                    <a:pt x="1303434" y="2782387"/>
                  </a:cubicBezTo>
                  <a:cubicBezTo>
                    <a:pt x="875078" y="2782387"/>
                    <a:pt x="472068" y="2673871"/>
                    <a:pt x="120393" y="2482830"/>
                  </a:cubicBezTo>
                  <a:lnTo>
                    <a:pt x="0" y="2409690"/>
                  </a:lnTo>
                  <a:lnTo>
                    <a:pt x="0" y="137147"/>
                  </a:lnTo>
                  <a:cubicBezTo>
                    <a:pt x="0" y="61403"/>
                    <a:pt x="61403" y="0"/>
                    <a:pt x="137147" y="0"/>
                  </a:cubicBezTo>
                  <a:close/>
                </a:path>
              </a:pathLst>
            </a:custGeom>
            <a:solidFill>
              <a:srgbClr val="1077A0"/>
            </a:solidFill>
            <a:ln w="19050" cap="flat" cmpd="sng" algn="ctr">
              <a:noFill/>
              <a:prstDash val="solid"/>
              <a:miter lim="800000"/>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4E13059C-38BD-FB41-640D-D6FACE672DCA}"/>
                </a:ext>
              </a:extLst>
            </p:cNvPr>
            <p:cNvSpPr/>
            <p:nvPr/>
          </p:nvSpPr>
          <p:spPr>
            <a:xfrm>
              <a:off x="700898" y="5917877"/>
              <a:ext cx="2327528" cy="395227"/>
            </a:xfrm>
            <a:custGeom>
              <a:avLst/>
              <a:gdLst>
                <a:gd name="connsiteX0" fmla="*/ 1303434 w 2606870"/>
                <a:gd name="connsiteY0" fmla="*/ 0 h 596309"/>
                <a:gd name="connsiteX1" fmla="*/ 2486475 w 2606870"/>
                <a:gd name="connsiteY1" fmla="*/ 299557 h 596309"/>
                <a:gd name="connsiteX2" fmla="*/ 2606870 w 2606870"/>
                <a:gd name="connsiteY2" fmla="*/ 372699 h 596309"/>
                <a:gd name="connsiteX3" fmla="*/ 2606870 w 2606870"/>
                <a:gd name="connsiteY3" fmla="*/ 459162 h 596309"/>
                <a:gd name="connsiteX4" fmla="*/ 2469723 w 2606870"/>
                <a:gd name="connsiteY4" fmla="*/ 596309 h 596309"/>
                <a:gd name="connsiteX5" fmla="*/ 137147 w 2606870"/>
                <a:gd name="connsiteY5" fmla="*/ 596309 h 596309"/>
                <a:gd name="connsiteX6" fmla="*/ 0 w 2606870"/>
                <a:gd name="connsiteY6" fmla="*/ 459162 h 596309"/>
                <a:gd name="connsiteX7" fmla="*/ 0 w 2606870"/>
                <a:gd name="connsiteY7" fmla="*/ 372697 h 596309"/>
                <a:gd name="connsiteX8" fmla="*/ 120393 w 2606870"/>
                <a:gd name="connsiteY8" fmla="*/ 299557 h 596309"/>
                <a:gd name="connsiteX9" fmla="*/ 1303434 w 2606870"/>
                <a:gd name="connsiteY9" fmla="*/ 0 h 59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870" h="596309">
                  <a:moveTo>
                    <a:pt x="1303434" y="0"/>
                  </a:moveTo>
                  <a:cubicBezTo>
                    <a:pt x="1731790" y="0"/>
                    <a:pt x="2134801" y="108516"/>
                    <a:pt x="2486475" y="299557"/>
                  </a:cubicBezTo>
                  <a:lnTo>
                    <a:pt x="2606870" y="372699"/>
                  </a:lnTo>
                  <a:lnTo>
                    <a:pt x="2606870" y="459162"/>
                  </a:lnTo>
                  <a:cubicBezTo>
                    <a:pt x="2606870" y="534906"/>
                    <a:pt x="2545467" y="596309"/>
                    <a:pt x="2469723" y="596309"/>
                  </a:cubicBezTo>
                  <a:lnTo>
                    <a:pt x="137147" y="596309"/>
                  </a:lnTo>
                  <a:cubicBezTo>
                    <a:pt x="61403" y="596309"/>
                    <a:pt x="0" y="534906"/>
                    <a:pt x="0" y="459162"/>
                  </a:cubicBezTo>
                  <a:lnTo>
                    <a:pt x="0" y="372697"/>
                  </a:lnTo>
                  <a:lnTo>
                    <a:pt x="120393" y="299557"/>
                  </a:lnTo>
                  <a:cubicBezTo>
                    <a:pt x="472068" y="108516"/>
                    <a:pt x="875078" y="0"/>
                    <a:pt x="1303434" y="0"/>
                  </a:cubicBezTo>
                  <a:close/>
                </a:path>
              </a:pathLst>
            </a:custGeom>
            <a:solidFill>
              <a:srgbClr val="0F9ED5">
                <a:lumMod val="50000"/>
              </a:srgbClr>
            </a:solidFill>
            <a:ln w="19050" cap="flat" cmpd="sng" algn="ctr">
              <a:noFill/>
              <a:prstDash val="solid"/>
              <a:miter lim="800000"/>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1B3D46CA-B6F7-25DA-A3AE-C17A0059F224}"/>
                </a:ext>
              </a:extLst>
            </p:cNvPr>
            <p:cNvSpPr/>
            <p:nvPr/>
          </p:nvSpPr>
          <p:spPr>
            <a:xfrm>
              <a:off x="796161" y="5309518"/>
              <a:ext cx="2114420" cy="919137"/>
            </a:xfrm>
            <a:prstGeom prst="roundRect">
              <a:avLst>
                <a:gd name="adj" fmla="val 4798"/>
              </a:avLst>
            </a:prstGeom>
            <a:solidFill>
              <a:sysClr val="window" lastClr="FFFFFF"/>
            </a:solidFill>
            <a:ln w="9525" cap="rnd" cmpd="sng" algn="ctr">
              <a:solidFill>
                <a:sysClr val="window" lastClr="FFFFFF">
                  <a:lumMod val="85000"/>
                </a:sysClr>
              </a:solidFill>
              <a:prstDash val="solid"/>
              <a:round/>
              <a:headEnd type="none" w="med" len="med"/>
              <a:tailEnd type="none" w="med" len="med"/>
            </a:ln>
            <a:effectLst>
              <a:outerShdw blurRad="38100" sx="102000" sy="102000" algn="ctr" rotWithShape="0">
                <a:sysClr val="window" lastClr="FFFFFF">
                  <a:lumMod val="65000"/>
                  <a:alpha val="40000"/>
                </a:sys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DF47F3D6-0346-271D-46D1-B494ABD6B878}"/>
              </a:ext>
            </a:extLst>
          </p:cNvPr>
          <p:cNvSpPr>
            <a:spLocks noGrp="1"/>
          </p:cNvSpPr>
          <p:nvPr>
            <p:ph type="title"/>
          </p:nvPr>
        </p:nvSpPr>
        <p:spPr>
          <a:xfrm>
            <a:off x="4584683" y="1004494"/>
            <a:ext cx="2727960" cy="701430"/>
          </a:xfrm>
        </p:spPr>
        <p:txBody>
          <a:bodyPr>
            <a:normAutofit/>
          </a:bodyPr>
          <a:lstStyle/>
          <a:p>
            <a:pPr algn="ctr" rtl="1"/>
            <a:r>
              <a:rPr lang="ar-LB" sz="2800" b="1">
                <a:cs typeface="Times New Roman"/>
              </a:rPr>
              <a:t>هدف المؤتمر</a:t>
            </a:r>
            <a:endParaRPr lang="en-US" sz="2800" b="1">
              <a:cs typeface="Times New Roman"/>
            </a:endParaRPr>
          </a:p>
        </p:txBody>
      </p:sp>
      <p:sp>
        <p:nvSpPr>
          <p:cNvPr id="3" name="TextBox 2">
            <a:extLst>
              <a:ext uri="{FF2B5EF4-FFF2-40B4-BE49-F238E27FC236}">
                <a16:creationId xmlns:a16="http://schemas.microsoft.com/office/drawing/2014/main" id="{F791ABD1-8854-A1FB-3F88-E6DE4DFAD418}"/>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2025 Copyright, All Rights Reserved. Office of the Minister of State for Administrative Reform (</a:t>
            </a:r>
            <a:r>
              <a:rPr kumimoji="0" lang="en-US" sz="800" b="0" i="0" u="none" strike="noStrike" kern="1200" cap="none" spc="0" normalizeH="0" baseline="0" noProof="0" err="1">
                <a:ln>
                  <a:noFill/>
                </a:ln>
                <a:solidFill>
                  <a:prstClr val="white">
                    <a:lumMod val="75000"/>
                  </a:prstClr>
                </a:solidFill>
                <a:effectLst/>
                <a:uLnTx/>
                <a:uFillTx/>
                <a:latin typeface="Calibri" panose="020F0502020204030204"/>
                <a:ea typeface="+mn-ea"/>
                <a:cs typeface="+mn-cs"/>
              </a:rPr>
              <a:t>OMSAR</a:t>
            </a:r>
            <a:r>
              <a:rPr kumimoji="0" lang="en-US" sz="8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10A22BB9-DDEF-5A0B-20D4-F222BFA8CA75}"/>
              </a:ext>
            </a:extLst>
          </p:cNvPr>
          <p:cNvPicPr>
            <a:picLocks noChangeAspect="1"/>
          </p:cNvPicPr>
          <p:nvPr/>
        </p:nvPicPr>
        <p:blipFill>
          <a:blip r:embed="rId2">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8E255AC1-19A4-4BD4-B88A-81D182D47190}"/>
                  </a:ext>
                </a:extLst>
              </p14:cNvPr>
              <p14:cNvContentPartPr/>
              <p14:nvPr/>
            </p14:nvContentPartPr>
            <p14:xfrm>
              <a:off x="10725300" y="1734693"/>
              <a:ext cx="43920" cy="128880"/>
            </p14:xfrm>
          </p:contentPart>
        </mc:Choice>
        <mc:Fallback xmlns="">
          <p:pic>
            <p:nvPicPr>
              <p:cNvPr id="11" name="Ink 10">
                <a:extLst>
                  <a:ext uri="{FF2B5EF4-FFF2-40B4-BE49-F238E27FC236}">
                    <a16:creationId xmlns:a16="http://schemas.microsoft.com/office/drawing/2014/main" id="{8E255AC1-19A4-4BD4-B88A-81D182D47190}"/>
                  </a:ext>
                </a:extLst>
              </p:cNvPr>
              <p:cNvPicPr/>
              <p:nvPr/>
            </p:nvPicPr>
            <p:blipFill>
              <a:blip r:embed="rId4"/>
              <a:stretch>
                <a:fillRect/>
              </a:stretch>
            </p:blipFill>
            <p:spPr>
              <a:xfrm>
                <a:off x="10716300" y="1725668"/>
                <a:ext cx="61560" cy="146569"/>
              </a:xfrm>
              <a:prstGeom prst="rect">
                <a:avLst/>
              </a:prstGeom>
            </p:spPr>
          </p:pic>
        </mc:Fallback>
      </mc:AlternateContent>
      <p:grpSp>
        <p:nvGrpSpPr>
          <p:cNvPr id="20" name="Group 19">
            <a:extLst>
              <a:ext uri="{FF2B5EF4-FFF2-40B4-BE49-F238E27FC236}">
                <a16:creationId xmlns:a16="http://schemas.microsoft.com/office/drawing/2014/main" id="{CC5F4492-82C2-9473-45B0-79DD28FD7063}"/>
              </a:ext>
            </a:extLst>
          </p:cNvPr>
          <p:cNvGrpSpPr/>
          <p:nvPr/>
        </p:nvGrpSpPr>
        <p:grpSpPr>
          <a:xfrm>
            <a:off x="2261065" y="2887137"/>
            <a:ext cx="7669870" cy="1399089"/>
            <a:chOff x="2043348" y="859104"/>
            <a:chExt cx="10059879" cy="2971751"/>
          </a:xfrm>
        </p:grpSpPr>
        <p:sp>
          <p:nvSpPr>
            <p:cNvPr id="24" name="Freeform: Shape 23">
              <a:extLst>
                <a:ext uri="{FF2B5EF4-FFF2-40B4-BE49-F238E27FC236}">
                  <a16:creationId xmlns:a16="http://schemas.microsoft.com/office/drawing/2014/main" id="{FC6686E9-7326-F996-DAEA-19B846D47C2C}"/>
                </a:ext>
              </a:extLst>
            </p:cNvPr>
            <p:cNvSpPr/>
            <p:nvPr/>
          </p:nvSpPr>
          <p:spPr>
            <a:xfrm rot="16200000">
              <a:off x="2306765" y="595687"/>
              <a:ext cx="2971751" cy="3498585"/>
            </a:xfrm>
            <a:custGeom>
              <a:avLst/>
              <a:gdLst>
                <a:gd name="connsiteX0" fmla="*/ 137147 w 2606870"/>
                <a:gd name="connsiteY0" fmla="*/ 0 h 2782387"/>
                <a:gd name="connsiteX1" fmla="*/ 2469723 w 2606870"/>
                <a:gd name="connsiteY1" fmla="*/ 0 h 2782387"/>
                <a:gd name="connsiteX2" fmla="*/ 2606870 w 2606870"/>
                <a:gd name="connsiteY2" fmla="*/ 137147 h 2782387"/>
                <a:gd name="connsiteX3" fmla="*/ 2606870 w 2606870"/>
                <a:gd name="connsiteY3" fmla="*/ 2409688 h 2782387"/>
                <a:gd name="connsiteX4" fmla="*/ 2486475 w 2606870"/>
                <a:gd name="connsiteY4" fmla="*/ 2482830 h 2782387"/>
                <a:gd name="connsiteX5" fmla="*/ 1303434 w 2606870"/>
                <a:gd name="connsiteY5" fmla="*/ 2782387 h 2782387"/>
                <a:gd name="connsiteX6" fmla="*/ 120393 w 2606870"/>
                <a:gd name="connsiteY6" fmla="*/ 2482830 h 2782387"/>
                <a:gd name="connsiteX7" fmla="*/ 0 w 2606870"/>
                <a:gd name="connsiteY7" fmla="*/ 2409690 h 2782387"/>
                <a:gd name="connsiteX8" fmla="*/ 0 w 2606870"/>
                <a:gd name="connsiteY8" fmla="*/ 137147 h 2782387"/>
                <a:gd name="connsiteX9" fmla="*/ 137147 w 2606870"/>
                <a:gd name="connsiteY9" fmla="*/ 0 h 2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870" h="2782387">
                  <a:moveTo>
                    <a:pt x="137147" y="0"/>
                  </a:moveTo>
                  <a:lnTo>
                    <a:pt x="2469723" y="0"/>
                  </a:lnTo>
                  <a:cubicBezTo>
                    <a:pt x="2545467" y="0"/>
                    <a:pt x="2606870" y="61403"/>
                    <a:pt x="2606870" y="137147"/>
                  </a:cubicBezTo>
                  <a:lnTo>
                    <a:pt x="2606870" y="2409688"/>
                  </a:lnTo>
                  <a:lnTo>
                    <a:pt x="2486475" y="2482830"/>
                  </a:lnTo>
                  <a:cubicBezTo>
                    <a:pt x="2134801" y="2673871"/>
                    <a:pt x="1731790" y="2782387"/>
                    <a:pt x="1303434" y="2782387"/>
                  </a:cubicBezTo>
                  <a:cubicBezTo>
                    <a:pt x="875078" y="2782387"/>
                    <a:pt x="472068" y="2673871"/>
                    <a:pt x="120393" y="2482830"/>
                  </a:cubicBezTo>
                  <a:lnTo>
                    <a:pt x="0" y="2409690"/>
                  </a:lnTo>
                  <a:lnTo>
                    <a:pt x="0" y="137147"/>
                  </a:lnTo>
                  <a:cubicBezTo>
                    <a:pt x="0" y="61403"/>
                    <a:pt x="61403" y="0"/>
                    <a:pt x="137147" y="0"/>
                  </a:cubicBezTo>
                  <a:close/>
                </a:path>
              </a:pathLst>
            </a:custGeom>
            <a:solidFill>
              <a:srgbClr val="0E2841">
                <a:lumMod val="25000"/>
                <a:lumOff val="75000"/>
              </a:srgbClr>
            </a:solidFill>
            <a:ln w="19050" cap="flat" cmpd="sng" algn="ctr">
              <a:noFill/>
              <a:prstDash val="solid"/>
              <a:miter lim="800000"/>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C3D1788F-0971-A610-E536-1CEF3982C96F}"/>
                </a:ext>
              </a:extLst>
            </p:cNvPr>
            <p:cNvSpPr/>
            <p:nvPr/>
          </p:nvSpPr>
          <p:spPr>
            <a:xfrm rot="16200000">
              <a:off x="9985091" y="1712717"/>
              <a:ext cx="2971750" cy="1264523"/>
            </a:xfrm>
            <a:custGeom>
              <a:avLst/>
              <a:gdLst>
                <a:gd name="connsiteX0" fmla="*/ 1303434 w 2606870"/>
                <a:gd name="connsiteY0" fmla="*/ 0 h 596309"/>
                <a:gd name="connsiteX1" fmla="*/ 2486475 w 2606870"/>
                <a:gd name="connsiteY1" fmla="*/ 299557 h 596309"/>
                <a:gd name="connsiteX2" fmla="*/ 2606870 w 2606870"/>
                <a:gd name="connsiteY2" fmla="*/ 372699 h 596309"/>
                <a:gd name="connsiteX3" fmla="*/ 2606870 w 2606870"/>
                <a:gd name="connsiteY3" fmla="*/ 459162 h 596309"/>
                <a:gd name="connsiteX4" fmla="*/ 2469723 w 2606870"/>
                <a:gd name="connsiteY4" fmla="*/ 596309 h 596309"/>
                <a:gd name="connsiteX5" fmla="*/ 137147 w 2606870"/>
                <a:gd name="connsiteY5" fmla="*/ 596309 h 596309"/>
                <a:gd name="connsiteX6" fmla="*/ 0 w 2606870"/>
                <a:gd name="connsiteY6" fmla="*/ 459162 h 596309"/>
                <a:gd name="connsiteX7" fmla="*/ 0 w 2606870"/>
                <a:gd name="connsiteY7" fmla="*/ 372697 h 596309"/>
                <a:gd name="connsiteX8" fmla="*/ 120393 w 2606870"/>
                <a:gd name="connsiteY8" fmla="*/ 299557 h 596309"/>
                <a:gd name="connsiteX9" fmla="*/ 1303434 w 2606870"/>
                <a:gd name="connsiteY9" fmla="*/ 0 h 59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870" h="596309">
                  <a:moveTo>
                    <a:pt x="1303434" y="0"/>
                  </a:moveTo>
                  <a:cubicBezTo>
                    <a:pt x="1731790" y="0"/>
                    <a:pt x="2134801" y="108516"/>
                    <a:pt x="2486475" y="299557"/>
                  </a:cubicBezTo>
                  <a:lnTo>
                    <a:pt x="2606870" y="372699"/>
                  </a:lnTo>
                  <a:lnTo>
                    <a:pt x="2606870" y="459162"/>
                  </a:lnTo>
                  <a:cubicBezTo>
                    <a:pt x="2606870" y="534906"/>
                    <a:pt x="2545467" y="596309"/>
                    <a:pt x="2469723" y="596309"/>
                  </a:cubicBezTo>
                  <a:lnTo>
                    <a:pt x="137147" y="596309"/>
                  </a:lnTo>
                  <a:cubicBezTo>
                    <a:pt x="61403" y="596309"/>
                    <a:pt x="0" y="534906"/>
                    <a:pt x="0" y="459162"/>
                  </a:cubicBezTo>
                  <a:lnTo>
                    <a:pt x="0" y="372697"/>
                  </a:lnTo>
                  <a:lnTo>
                    <a:pt x="120393" y="299557"/>
                  </a:lnTo>
                  <a:cubicBezTo>
                    <a:pt x="472068" y="108516"/>
                    <a:pt x="875078" y="0"/>
                    <a:pt x="1303434" y="0"/>
                  </a:cubicBezTo>
                  <a:close/>
                </a:path>
              </a:pathLst>
            </a:custGeom>
            <a:solidFill>
              <a:srgbClr val="A6CAEC"/>
            </a:solidFill>
            <a:ln w="19050" cap="flat" cmpd="sng" algn="ctr">
              <a:noFill/>
              <a:prstDash val="solid"/>
              <a:miter lim="800000"/>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6" name="Rectangle: Rounded Corners 25">
              <a:extLst>
                <a:ext uri="{FF2B5EF4-FFF2-40B4-BE49-F238E27FC236}">
                  <a16:creationId xmlns:a16="http://schemas.microsoft.com/office/drawing/2014/main" id="{3AAB5D54-EEFE-8753-7F59-225BC68C390D}"/>
                </a:ext>
              </a:extLst>
            </p:cNvPr>
            <p:cNvSpPr/>
            <p:nvPr/>
          </p:nvSpPr>
          <p:spPr>
            <a:xfrm rot="16200000">
              <a:off x="5790963" y="-2392186"/>
              <a:ext cx="2653418" cy="9474332"/>
            </a:xfrm>
            <a:prstGeom prst="roundRect">
              <a:avLst>
                <a:gd name="adj" fmla="val 4798"/>
              </a:avLst>
            </a:prstGeom>
            <a:solidFill>
              <a:sysClr val="window" lastClr="FFFFFF"/>
            </a:solidFill>
            <a:ln w="9525" cap="rnd" cmpd="sng" algn="ctr">
              <a:solidFill>
                <a:sysClr val="window" lastClr="FFFFFF">
                  <a:lumMod val="85000"/>
                </a:sysClr>
              </a:solidFill>
              <a:prstDash val="solid"/>
              <a:round/>
              <a:headEnd type="none" w="med" len="med"/>
              <a:tailEnd type="none" w="med" len="med"/>
            </a:ln>
            <a:effectLst>
              <a:outerShdw blurRad="38100" sx="102000" sy="102000" algn="ctr" rotWithShape="0">
                <a:sysClr val="window" lastClr="FFFFFF">
                  <a:lumMod val="65000"/>
                  <a:alpha val="40000"/>
                </a:sys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ptos" panose="02110004020202020204"/>
                <a:ea typeface="+mn-ea"/>
                <a:cs typeface="+mn-cs"/>
              </a:endParaRPr>
            </a:p>
          </p:txBody>
        </p:sp>
      </p:grpSp>
      <p:sp>
        <p:nvSpPr>
          <p:cNvPr id="28" name="TextBox 27">
            <a:extLst>
              <a:ext uri="{FF2B5EF4-FFF2-40B4-BE49-F238E27FC236}">
                <a16:creationId xmlns:a16="http://schemas.microsoft.com/office/drawing/2014/main" id="{15216AA9-B6B6-04F0-8B54-B257C15FEBAD}"/>
              </a:ext>
            </a:extLst>
          </p:cNvPr>
          <p:cNvSpPr txBox="1"/>
          <p:nvPr/>
        </p:nvSpPr>
        <p:spPr>
          <a:xfrm>
            <a:off x="2869502" y="3424101"/>
            <a:ext cx="6851978" cy="646331"/>
          </a:xfrm>
          <a:prstGeom prst="rect">
            <a:avLst/>
          </a:prstGeom>
          <a:noFill/>
        </p:spPr>
        <p:txBody>
          <a:bodyPr wrap="square" lIns="91440" tIns="45720" rIns="91440" bIns="45720" anchor="t">
            <a:spAutoFit/>
          </a:bodyPr>
          <a:lstStyle/>
          <a:p>
            <a:pPr algn="r"/>
            <a:r>
              <a:rPr lang="en-US" err="1">
                <a:ea typeface="+mn-lt"/>
                <a:cs typeface="+mn-lt"/>
              </a:rPr>
              <a:t>عرض</a:t>
            </a:r>
            <a:r>
              <a:rPr lang="en-US">
                <a:ea typeface="+mn-lt"/>
                <a:cs typeface="+mn-lt"/>
              </a:rPr>
              <a:t> </a:t>
            </a:r>
            <a:r>
              <a:rPr lang="en-US" err="1">
                <a:ea typeface="+mn-lt"/>
                <a:cs typeface="+mn-lt"/>
              </a:rPr>
              <a:t>لآلية</a:t>
            </a:r>
            <a:r>
              <a:rPr lang="en-US">
                <a:ea typeface="+mn-lt"/>
                <a:cs typeface="+mn-lt"/>
              </a:rPr>
              <a:t> </a:t>
            </a:r>
            <a:r>
              <a:rPr lang="en-US" err="1">
                <a:ea typeface="+mn-lt"/>
                <a:cs typeface="+mn-lt"/>
              </a:rPr>
              <a:t>التعيين</a:t>
            </a:r>
            <a:r>
              <a:rPr lang="en-US">
                <a:ea typeface="+mn-lt"/>
                <a:cs typeface="+mn-lt"/>
              </a:rPr>
              <a:t> </a:t>
            </a:r>
            <a:r>
              <a:rPr lang="en-US" err="1">
                <a:ea typeface="+mn-lt"/>
                <a:cs typeface="+mn-lt"/>
              </a:rPr>
              <a:t>المعتمدة</a:t>
            </a:r>
            <a:r>
              <a:rPr lang="en-US">
                <a:ea typeface="+mn-lt"/>
                <a:cs typeface="+mn-lt"/>
              </a:rPr>
              <a:t> </a:t>
            </a:r>
            <a:r>
              <a:rPr lang="en-US" err="1">
                <a:ea typeface="+mn-lt"/>
                <a:cs typeface="+mn-lt"/>
              </a:rPr>
              <a:t>لوظائف</a:t>
            </a:r>
            <a:r>
              <a:rPr lang="en-US">
                <a:ea typeface="+mn-lt"/>
                <a:cs typeface="+mn-lt"/>
              </a:rPr>
              <a:t> </a:t>
            </a:r>
            <a:r>
              <a:rPr lang="en-US" err="1">
                <a:ea typeface="+mn-lt"/>
                <a:cs typeface="+mn-lt"/>
              </a:rPr>
              <a:t>الفئة</a:t>
            </a:r>
            <a:r>
              <a:rPr lang="en-US">
                <a:ea typeface="+mn-lt"/>
                <a:cs typeface="+mn-lt"/>
              </a:rPr>
              <a:t> </a:t>
            </a:r>
            <a:r>
              <a:rPr lang="en-US" err="1">
                <a:ea typeface="+mn-lt"/>
                <a:cs typeface="+mn-lt"/>
              </a:rPr>
              <a:t>الأولى</a:t>
            </a:r>
            <a:r>
              <a:rPr lang="en-US">
                <a:ea typeface="+mn-lt"/>
                <a:cs typeface="+mn-lt"/>
              </a:rPr>
              <a:t>، </a:t>
            </a:r>
            <a:r>
              <a:rPr lang="en-US" err="1">
                <a:ea typeface="+mn-lt"/>
                <a:cs typeface="+mn-lt"/>
              </a:rPr>
              <a:t>يتضمن</a:t>
            </a:r>
            <a:r>
              <a:rPr lang="en-US">
                <a:ea typeface="+mn-lt"/>
                <a:cs typeface="+mn-lt"/>
              </a:rPr>
              <a:t> </a:t>
            </a:r>
            <a:r>
              <a:rPr lang="en-US" err="1">
                <a:ea typeface="+mn-lt"/>
                <a:cs typeface="+mn-lt"/>
              </a:rPr>
              <a:t>شرحًا</a:t>
            </a:r>
            <a:r>
              <a:rPr lang="en-US">
                <a:ea typeface="+mn-lt"/>
                <a:cs typeface="+mn-lt"/>
              </a:rPr>
              <a:t> </a:t>
            </a:r>
            <a:r>
              <a:rPr lang="en-US" err="1">
                <a:ea typeface="+mn-lt"/>
                <a:cs typeface="+mn-lt"/>
              </a:rPr>
              <a:t>لمعايير</a:t>
            </a:r>
            <a:r>
              <a:rPr lang="en-US">
                <a:ea typeface="+mn-lt"/>
                <a:cs typeface="+mn-lt"/>
              </a:rPr>
              <a:t> </a:t>
            </a:r>
            <a:r>
              <a:rPr lang="en-US" err="1">
                <a:ea typeface="+mn-lt"/>
                <a:cs typeface="+mn-lt"/>
              </a:rPr>
              <a:t>التقييم</a:t>
            </a:r>
            <a:r>
              <a:rPr lang="en-US">
                <a:ea typeface="+mn-lt"/>
                <a:cs typeface="+mn-lt"/>
              </a:rPr>
              <a:t> </a:t>
            </a:r>
            <a:r>
              <a:rPr lang="en-US" err="1">
                <a:ea typeface="+mn-lt"/>
                <a:cs typeface="+mn-lt"/>
              </a:rPr>
              <a:t>المعتمدة</a:t>
            </a:r>
            <a:r>
              <a:rPr lang="en-US">
                <a:ea typeface="+mn-lt"/>
                <a:cs typeface="+mn-lt"/>
              </a:rPr>
              <a:t> </a:t>
            </a:r>
            <a:r>
              <a:rPr lang="en-US" err="1">
                <a:ea typeface="+mn-lt"/>
                <a:cs typeface="+mn-lt"/>
              </a:rPr>
              <a:t>وكيفية</a:t>
            </a:r>
            <a:r>
              <a:rPr lang="en-US">
                <a:ea typeface="+mn-lt"/>
                <a:cs typeface="+mn-lt"/>
              </a:rPr>
              <a:t> </a:t>
            </a:r>
            <a:r>
              <a:rPr lang="en-US" err="1">
                <a:ea typeface="+mn-lt"/>
                <a:cs typeface="+mn-lt"/>
              </a:rPr>
              <a:t>تطبيقها</a:t>
            </a:r>
            <a:r>
              <a:rPr lang="en-US">
                <a:ea typeface="+mn-lt"/>
                <a:cs typeface="+mn-lt"/>
              </a:rPr>
              <a:t>.</a:t>
            </a:r>
            <a:endParaRPr lang="en-US"/>
          </a:p>
        </p:txBody>
      </p:sp>
      <p:sp>
        <p:nvSpPr>
          <p:cNvPr id="29" name="Rectangle 28">
            <a:extLst>
              <a:ext uri="{FF2B5EF4-FFF2-40B4-BE49-F238E27FC236}">
                <a16:creationId xmlns:a16="http://schemas.microsoft.com/office/drawing/2014/main" id="{B3F0FB0C-E122-AAE0-D034-EE9D324D1736}"/>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277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395A9-F2AC-5FBF-6B11-3801A74BED47}"/>
            </a:ext>
          </a:extLst>
        </p:cNvPr>
        <p:cNvGrpSpPr/>
        <p:nvPr/>
      </p:nvGrpSpPr>
      <p:grpSpPr>
        <a:xfrm>
          <a:off x="0" y="0"/>
          <a:ext cx="0" cy="0"/>
          <a:chOff x="0" y="0"/>
          <a:chExt cx="0" cy="0"/>
        </a:xfrm>
      </p:grpSpPr>
      <p:sp>
        <p:nvSpPr>
          <p:cNvPr id="12" name="Rectangle: Top Corners Snipped 11">
            <a:extLst>
              <a:ext uri="{FF2B5EF4-FFF2-40B4-BE49-F238E27FC236}">
                <a16:creationId xmlns:a16="http://schemas.microsoft.com/office/drawing/2014/main" id="{41FC5A4C-0C2F-92B4-6755-2E8942AFE351}"/>
              </a:ext>
            </a:extLst>
          </p:cNvPr>
          <p:cNvSpPr/>
          <p:nvPr/>
        </p:nvSpPr>
        <p:spPr>
          <a:xfrm rot="10800000" flipH="1">
            <a:off x="1285108" y="2379966"/>
            <a:ext cx="1407755" cy="999616"/>
          </a:xfrm>
          <a:prstGeom prst="snip2SameRect">
            <a:avLst>
              <a:gd name="adj1" fmla="val 40969"/>
              <a:gd name="adj2" fmla="val 0"/>
            </a:avLst>
          </a:prstGeom>
          <a:solidFill>
            <a:schemeClr val="bg2">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Rectangle: Rounded Corners 30">
            <a:extLst>
              <a:ext uri="{FF2B5EF4-FFF2-40B4-BE49-F238E27FC236}">
                <a16:creationId xmlns:a16="http://schemas.microsoft.com/office/drawing/2014/main" id="{EBC13299-B15F-12A4-3730-5D4CD5AF8D68}"/>
              </a:ext>
            </a:extLst>
          </p:cNvPr>
          <p:cNvSpPr/>
          <p:nvPr/>
        </p:nvSpPr>
        <p:spPr>
          <a:xfrm flipH="1">
            <a:off x="271172" y="3153705"/>
            <a:ext cx="3461304" cy="2571598"/>
          </a:xfrm>
          <a:prstGeom prst="roundRect">
            <a:avLst>
              <a:gd name="adj" fmla="val 6497"/>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7" name="Rectangle 166">
            <a:extLst>
              <a:ext uri="{FF2B5EF4-FFF2-40B4-BE49-F238E27FC236}">
                <a16:creationId xmlns:a16="http://schemas.microsoft.com/office/drawing/2014/main" id="{CD9CE90C-0719-49F1-2F2B-3C35A2A70667}"/>
              </a:ext>
            </a:extLst>
          </p:cNvPr>
          <p:cNvSpPr/>
          <p:nvPr/>
        </p:nvSpPr>
        <p:spPr>
          <a:xfrm flipH="1">
            <a:off x="355305" y="3232388"/>
            <a:ext cx="2272018" cy="77193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2" name="Rectangle: Rounded Corners 311">
            <a:extLst>
              <a:ext uri="{FF2B5EF4-FFF2-40B4-BE49-F238E27FC236}">
                <a16:creationId xmlns:a16="http://schemas.microsoft.com/office/drawing/2014/main" id="{FE335266-0AE1-65FB-256D-4A6681002D1D}"/>
              </a:ext>
            </a:extLst>
          </p:cNvPr>
          <p:cNvSpPr/>
          <p:nvPr/>
        </p:nvSpPr>
        <p:spPr>
          <a:xfrm>
            <a:off x="10322777" y="3170427"/>
            <a:ext cx="1644052" cy="462013"/>
          </a:xfrm>
          <a:prstGeom prst="roundRect">
            <a:avLst/>
          </a:prstGeom>
          <a:solidFill>
            <a:srgbClr val="BEC9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hink-cell data - do not delete" hidden="1">
            <a:extLst>
              <a:ext uri="{FF2B5EF4-FFF2-40B4-BE49-F238E27FC236}">
                <a16:creationId xmlns:a16="http://schemas.microsoft.com/office/drawing/2014/main" id="{0C7C7AC9-5FED-0990-2F49-0939334171B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25" imgH="425" progId="TCLayout.ActiveDocument.1">
                  <p:embed/>
                </p:oleObj>
              </mc:Choice>
              <mc:Fallback>
                <p:oleObj name="think-cell Slide" r:id="rId4" imgW="425" imgH="425" progId="TCLayout.ActiveDocument.1">
                  <p:embed/>
                  <p:pic>
                    <p:nvPicPr>
                      <p:cNvPr id="4" name="think-cell data - do not delete" hidden="1">
                        <a:extLst>
                          <a:ext uri="{FF2B5EF4-FFF2-40B4-BE49-F238E27FC236}">
                            <a16:creationId xmlns:a16="http://schemas.microsoft.com/office/drawing/2014/main" id="{0C7C7AC9-5FED-0990-2F49-0939334171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5F5D0E60-B97B-A89B-2C49-B825E5DDC781}"/>
              </a:ext>
            </a:extLst>
          </p:cNvPr>
          <p:cNvSpPr/>
          <p:nvPr/>
        </p:nvSpPr>
        <p:spPr>
          <a:xfrm flipH="1">
            <a:off x="9549831" y="1973920"/>
            <a:ext cx="244055" cy="174638"/>
          </a:xfrm>
          <a:prstGeom prst="rect">
            <a:avLst/>
          </a:prstGeom>
          <a:gradFill flip="none" rotWithShape="1">
            <a:gsLst>
              <a:gs pos="0">
                <a:schemeClr val="bg1">
                  <a:lumMod val="50000"/>
                </a:schemeClr>
              </a:gs>
              <a:gs pos="55000">
                <a:srgbClr val="F1F1F1"/>
              </a:gs>
              <a:gs pos="51100">
                <a:schemeClr val="bg1"/>
              </a:gs>
              <a:gs pos="100000">
                <a:schemeClr val="bg1">
                  <a:lumMod val="50000"/>
                </a:schemeClr>
              </a:gs>
            </a:gsLst>
            <a:lin ang="5400000" scaled="1"/>
            <a:tileRect/>
          </a:gra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2" name="Rectangle: Top Corners Snipped 1">
            <a:extLst>
              <a:ext uri="{FF2B5EF4-FFF2-40B4-BE49-F238E27FC236}">
                <a16:creationId xmlns:a16="http://schemas.microsoft.com/office/drawing/2014/main" id="{2553CFDA-580C-1197-1C0B-856E5C8B6C4C}"/>
              </a:ext>
            </a:extLst>
          </p:cNvPr>
          <p:cNvSpPr/>
          <p:nvPr/>
        </p:nvSpPr>
        <p:spPr>
          <a:xfrm rot="10800000" flipH="1">
            <a:off x="7515100" y="2253678"/>
            <a:ext cx="1407755" cy="999616"/>
          </a:xfrm>
          <a:prstGeom prst="snip2SameRect">
            <a:avLst>
              <a:gd name="adj1" fmla="val 40969"/>
              <a:gd name="adj2" fmla="val 0"/>
            </a:avLst>
          </a:prstGeom>
          <a:solidFill>
            <a:schemeClr val="bg2">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Top Corners Snipped 2">
            <a:extLst>
              <a:ext uri="{FF2B5EF4-FFF2-40B4-BE49-F238E27FC236}">
                <a16:creationId xmlns:a16="http://schemas.microsoft.com/office/drawing/2014/main" id="{68AFA370-6627-01D9-D8DE-43462990A210}"/>
              </a:ext>
            </a:extLst>
          </p:cNvPr>
          <p:cNvSpPr/>
          <p:nvPr/>
        </p:nvSpPr>
        <p:spPr>
          <a:xfrm rot="10800000" flipH="1">
            <a:off x="4587725" y="2240698"/>
            <a:ext cx="1407755" cy="999616"/>
          </a:xfrm>
          <a:prstGeom prst="snip2SameRect">
            <a:avLst>
              <a:gd name="adj1" fmla="val 40969"/>
              <a:gd name="adj2" fmla="val 0"/>
            </a:avLst>
          </a:prstGeom>
          <a:solidFill>
            <a:schemeClr val="bg2">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Arrow: Right 28">
            <a:extLst>
              <a:ext uri="{FF2B5EF4-FFF2-40B4-BE49-F238E27FC236}">
                <a16:creationId xmlns:a16="http://schemas.microsoft.com/office/drawing/2014/main" id="{AA55F22B-DBDA-D44C-ED63-797DA7C02C07}"/>
              </a:ext>
            </a:extLst>
          </p:cNvPr>
          <p:cNvSpPr/>
          <p:nvPr/>
        </p:nvSpPr>
        <p:spPr>
          <a:xfrm flipH="1">
            <a:off x="218945" y="1884179"/>
            <a:ext cx="668111" cy="370854"/>
          </a:xfrm>
          <a:prstGeom prst="rightArrow">
            <a:avLst>
              <a:gd name="adj1" fmla="val 47728"/>
              <a:gd name="adj2" fmla="val 74522"/>
            </a:avLst>
          </a:prstGeom>
          <a:gradFill flip="none" rotWithShape="1">
            <a:gsLst>
              <a:gs pos="24000">
                <a:schemeClr val="bg1">
                  <a:lumMod val="50000"/>
                </a:schemeClr>
              </a:gs>
              <a:gs pos="55000">
                <a:srgbClr val="F1F1F1"/>
              </a:gs>
              <a:gs pos="51100">
                <a:schemeClr val="bg1"/>
              </a:gs>
              <a:gs pos="71000">
                <a:schemeClr val="bg1">
                  <a:lumMod val="50000"/>
                </a:schemeClr>
              </a:gs>
            </a:gsLst>
            <a:lin ang="5400000" scaled="1"/>
            <a:tileRect/>
          </a:gra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cxnSp>
        <p:nvCxnSpPr>
          <p:cNvPr id="30" name="Straight Connector 29">
            <a:extLst>
              <a:ext uri="{FF2B5EF4-FFF2-40B4-BE49-F238E27FC236}">
                <a16:creationId xmlns:a16="http://schemas.microsoft.com/office/drawing/2014/main" id="{42F12C7C-5F4A-60DF-0F46-F2B7DB281748}"/>
              </a:ext>
            </a:extLst>
          </p:cNvPr>
          <p:cNvCxnSpPr>
            <a:cxnSpLocks/>
          </p:cNvCxnSpPr>
          <p:nvPr/>
        </p:nvCxnSpPr>
        <p:spPr>
          <a:xfrm>
            <a:off x="7004944" y="3066053"/>
            <a:ext cx="16411" cy="308575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83A3E13F-4F56-3ADE-E5D5-9F4B28124B30}"/>
              </a:ext>
            </a:extLst>
          </p:cNvPr>
          <p:cNvSpPr/>
          <p:nvPr/>
        </p:nvSpPr>
        <p:spPr>
          <a:xfrm flipH="1">
            <a:off x="3963338" y="3153705"/>
            <a:ext cx="2917244" cy="2571598"/>
          </a:xfrm>
          <a:prstGeom prst="roundRect">
            <a:avLst>
              <a:gd name="adj" fmla="val 6497"/>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Rectangle: Rounded Corners 32">
            <a:extLst>
              <a:ext uri="{FF2B5EF4-FFF2-40B4-BE49-F238E27FC236}">
                <a16:creationId xmlns:a16="http://schemas.microsoft.com/office/drawing/2014/main" id="{E2169E81-6FE0-E4E1-E434-EF604001DC6E}"/>
              </a:ext>
            </a:extLst>
          </p:cNvPr>
          <p:cNvSpPr/>
          <p:nvPr/>
        </p:nvSpPr>
        <p:spPr>
          <a:xfrm flipH="1">
            <a:off x="7100132" y="3124260"/>
            <a:ext cx="2255185" cy="2571598"/>
          </a:xfrm>
          <a:prstGeom prst="roundRect">
            <a:avLst>
              <a:gd name="adj" fmla="val 6497"/>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40D426C3-C60B-5AF2-E5A5-720655870CCE}"/>
              </a:ext>
            </a:extLst>
          </p:cNvPr>
          <p:cNvSpPr txBox="1"/>
          <p:nvPr/>
        </p:nvSpPr>
        <p:spPr>
          <a:xfrm flipH="1">
            <a:off x="7218512" y="3145479"/>
            <a:ext cx="1733196"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rPr>
              <a:t>الجنسية</a:t>
            </a:r>
            <a:endParaRPr kumimoji="0" lang="en-US" sz="14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TextBox 35">
            <a:extLst>
              <a:ext uri="{FF2B5EF4-FFF2-40B4-BE49-F238E27FC236}">
                <a16:creationId xmlns:a16="http://schemas.microsoft.com/office/drawing/2014/main" id="{C6122495-2F75-0DEE-D3C8-2F7CB44744FC}"/>
              </a:ext>
            </a:extLst>
          </p:cNvPr>
          <p:cNvSpPr txBox="1"/>
          <p:nvPr/>
        </p:nvSpPr>
        <p:spPr>
          <a:xfrm flipH="1">
            <a:off x="7241453" y="4543579"/>
            <a:ext cx="1733196" cy="322845"/>
          </a:xfrm>
          <a:prstGeom prst="rect">
            <a:avLst/>
          </a:prstGeom>
          <a:noFill/>
        </p:spPr>
        <p:txBody>
          <a:bodyPr wrap="square">
            <a:spAutoFit/>
          </a:bodyPr>
          <a:lstStyle/>
          <a:p>
            <a:pPr marR="0" lvl="0" algn="ctr" defTabSz="914400" rtl="1" eaLnBrk="1" fontAlgn="ctr" latinLnBrk="0" hangingPunct="1">
              <a:lnSpc>
                <a:spcPct val="107000"/>
              </a:lnSpc>
              <a:spcBef>
                <a:spcPts val="0"/>
              </a:spcBef>
              <a:spcAft>
                <a:spcPts val="800"/>
              </a:spcAft>
              <a:buClrTx/>
              <a:buSzTx/>
              <a:tabLst/>
              <a:defRPr/>
            </a:pPr>
            <a:r>
              <a:rPr kumimoji="0" lang="ar-LB"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rPr>
              <a:t>الشهادة الجامعية</a:t>
            </a:r>
            <a:endParaRPr kumimoji="0" lang="en-US"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9AF82FBE-37EA-BC94-DDC2-C671DADB1750}"/>
              </a:ext>
            </a:extLst>
          </p:cNvPr>
          <p:cNvSpPr txBox="1"/>
          <p:nvPr/>
        </p:nvSpPr>
        <p:spPr>
          <a:xfrm flipH="1">
            <a:off x="7241453" y="5018276"/>
            <a:ext cx="1733196" cy="322845"/>
          </a:xfrm>
          <a:prstGeom prst="rect">
            <a:avLst/>
          </a:prstGeom>
          <a:noFill/>
        </p:spPr>
        <p:txBody>
          <a:bodyPr wrap="square">
            <a:spAutoFit/>
          </a:bodyPr>
          <a:lstStyle/>
          <a:p>
            <a:pPr marR="0" lvl="0" algn="ctr" defTabSz="914400" rtl="1" eaLnBrk="1" fontAlgn="ctr" latinLnBrk="0" hangingPunct="1">
              <a:lnSpc>
                <a:spcPct val="107000"/>
              </a:lnSpc>
              <a:spcBef>
                <a:spcPts val="0"/>
              </a:spcBef>
              <a:spcAft>
                <a:spcPts val="800"/>
              </a:spcAft>
              <a:buClrTx/>
              <a:buSzTx/>
              <a:tabLst/>
              <a:defRPr/>
            </a:pPr>
            <a:r>
              <a:rPr kumimoji="0" lang="ar-LB"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rPr>
              <a:t>الخبرة العملية</a:t>
            </a:r>
            <a:endPar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A7280C0-8BB4-3E9B-EEAB-1F429EEEA815}"/>
              </a:ext>
            </a:extLst>
          </p:cNvPr>
          <p:cNvSpPr txBox="1"/>
          <p:nvPr/>
        </p:nvSpPr>
        <p:spPr>
          <a:xfrm flipH="1">
            <a:off x="7039523" y="4026575"/>
            <a:ext cx="1930420" cy="322845"/>
          </a:xfrm>
          <a:prstGeom prst="rect">
            <a:avLst/>
          </a:prstGeom>
          <a:noFill/>
        </p:spPr>
        <p:txBody>
          <a:bodyPr wrap="square">
            <a:spAutoFit/>
          </a:bodyPr>
          <a:lstStyle/>
          <a:p>
            <a:pPr marR="0" lvl="0" algn="ctr" defTabSz="914400" rtl="1" eaLnBrk="1" fontAlgn="ctr" latinLnBrk="0" hangingPunct="1">
              <a:lnSpc>
                <a:spcPct val="107000"/>
              </a:lnSpc>
              <a:spcBef>
                <a:spcPts val="0"/>
              </a:spcBef>
              <a:spcAft>
                <a:spcPts val="800"/>
              </a:spcAft>
              <a:buClrTx/>
              <a:buSzTx/>
              <a:tabLst/>
              <a:defRPr/>
            </a:pPr>
            <a:r>
              <a:rPr kumimoji="0" lang="ar-LB"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rPr>
              <a:t>معرفة اللغات</a:t>
            </a:r>
            <a:r>
              <a:rPr kumimoji="0" lang="en-US"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rPr>
              <a:t> </a:t>
            </a:r>
            <a:r>
              <a:rPr kumimoji="0" lang="ar-LB"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rPr>
              <a:t>المحلية والأجنبية</a:t>
            </a:r>
            <a:endParaRPr kumimoji="0" lang="en-US" sz="1400" b="1"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9AC23678-31CE-1633-BB30-49354FF5324F}"/>
              </a:ext>
            </a:extLst>
          </p:cNvPr>
          <p:cNvSpPr txBox="1"/>
          <p:nvPr/>
        </p:nvSpPr>
        <p:spPr>
          <a:xfrm flipH="1">
            <a:off x="7169671" y="3500095"/>
            <a:ext cx="1733196" cy="553357"/>
          </a:xfrm>
          <a:prstGeom prst="rect">
            <a:avLst/>
          </a:prstGeom>
          <a:noFill/>
        </p:spPr>
        <p:txBody>
          <a:bodyPr wrap="square">
            <a:spAutoFit/>
          </a:bodyPr>
          <a:lstStyle/>
          <a:p>
            <a:pPr marR="0" lvl="0" algn="ctr" defTabSz="914400" rtl="1" eaLnBrk="1" fontAlgn="ctr" latinLnBrk="0" hangingPunct="1">
              <a:lnSpc>
                <a:spcPct val="107000"/>
              </a:lnSpc>
              <a:spcBef>
                <a:spcPts val="0"/>
              </a:spcBef>
              <a:spcAft>
                <a:spcPts val="800"/>
              </a:spcAft>
              <a:buClrTx/>
              <a:buSzTx/>
              <a:tabLst/>
              <a:defRPr/>
            </a:pPr>
            <a:r>
              <a:rPr kumimoji="0" lang="ar-LB"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التمتع بالحقوق المدنية (لا حكم عليه)</a:t>
            </a:r>
            <a:endPar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42" name="Straight Connector 41">
            <a:extLst>
              <a:ext uri="{FF2B5EF4-FFF2-40B4-BE49-F238E27FC236}">
                <a16:creationId xmlns:a16="http://schemas.microsoft.com/office/drawing/2014/main" id="{F7962C17-81CA-BF8A-88C2-4B2E376195A5}"/>
              </a:ext>
            </a:extLst>
          </p:cNvPr>
          <p:cNvCxnSpPr>
            <a:cxnSpLocks/>
          </p:cNvCxnSpPr>
          <p:nvPr/>
        </p:nvCxnSpPr>
        <p:spPr>
          <a:xfrm>
            <a:off x="3855421" y="3124260"/>
            <a:ext cx="16411" cy="308575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498763E-DC77-39E6-57F3-30B25EA9E63F}"/>
              </a:ext>
            </a:extLst>
          </p:cNvPr>
          <p:cNvSpPr/>
          <p:nvPr/>
        </p:nvSpPr>
        <p:spPr>
          <a:xfrm flipH="1">
            <a:off x="3440869" y="1958104"/>
            <a:ext cx="725497" cy="176642"/>
          </a:xfrm>
          <a:prstGeom prst="rect">
            <a:avLst/>
          </a:prstGeom>
          <a:gradFill flip="none" rotWithShape="1">
            <a:gsLst>
              <a:gs pos="0">
                <a:schemeClr val="bg1">
                  <a:lumMod val="50000"/>
                </a:schemeClr>
              </a:gs>
              <a:gs pos="55000">
                <a:srgbClr val="F1F1F1"/>
              </a:gs>
              <a:gs pos="51100">
                <a:schemeClr val="bg1"/>
              </a:gs>
              <a:gs pos="100000">
                <a:schemeClr val="bg1">
                  <a:lumMod val="50000"/>
                </a:schemeClr>
              </a:gs>
            </a:gsLst>
            <a:lin ang="5400000" scaled="1"/>
            <a:tileRect/>
          </a:gra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27" name="Rectangle 26">
            <a:extLst>
              <a:ext uri="{FF2B5EF4-FFF2-40B4-BE49-F238E27FC236}">
                <a16:creationId xmlns:a16="http://schemas.microsoft.com/office/drawing/2014/main" id="{8E7ED4EA-B820-FB18-BEEE-CD1D7E30232E}"/>
              </a:ext>
            </a:extLst>
          </p:cNvPr>
          <p:cNvSpPr/>
          <p:nvPr/>
        </p:nvSpPr>
        <p:spPr>
          <a:xfrm flipH="1">
            <a:off x="6645820" y="1958320"/>
            <a:ext cx="767421" cy="176642"/>
          </a:xfrm>
          <a:prstGeom prst="rect">
            <a:avLst/>
          </a:prstGeom>
          <a:gradFill flip="none" rotWithShape="1">
            <a:gsLst>
              <a:gs pos="0">
                <a:schemeClr val="bg1">
                  <a:lumMod val="50000"/>
                </a:schemeClr>
              </a:gs>
              <a:gs pos="55000">
                <a:srgbClr val="F1F1F1"/>
              </a:gs>
              <a:gs pos="51100">
                <a:schemeClr val="bg1"/>
              </a:gs>
              <a:gs pos="100000">
                <a:schemeClr val="bg1">
                  <a:lumMod val="50000"/>
                </a:schemeClr>
              </a:gs>
            </a:gsLst>
            <a:lin ang="5400000" scaled="1"/>
            <a:tileRect/>
          </a:gra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grpSp>
        <p:nvGrpSpPr>
          <p:cNvPr id="292" name="Group 291">
            <a:extLst>
              <a:ext uri="{FF2B5EF4-FFF2-40B4-BE49-F238E27FC236}">
                <a16:creationId xmlns:a16="http://schemas.microsoft.com/office/drawing/2014/main" id="{EA161721-4EFC-DF32-D4BF-DE1E7B1E9620}"/>
              </a:ext>
            </a:extLst>
          </p:cNvPr>
          <p:cNvGrpSpPr/>
          <p:nvPr/>
        </p:nvGrpSpPr>
        <p:grpSpPr>
          <a:xfrm>
            <a:off x="665035" y="995222"/>
            <a:ext cx="9090091" cy="2018702"/>
            <a:chOff x="753174" y="1239062"/>
            <a:chExt cx="9736672" cy="2018702"/>
          </a:xfrm>
        </p:grpSpPr>
        <p:grpSp>
          <p:nvGrpSpPr>
            <p:cNvPr id="14" name="Group 13">
              <a:extLst>
                <a:ext uri="{FF2B5EF4-FFF2-40B4-BE49-F238E27FC236}">
                  <a16:creationId xmlns:a16="http://schemas.microsoft.com/office/drawing/2014/main" id="{CAF1C7FF-4012-9B1E-0E8F-6C84036F5AF0}"/>
                </a:ext>
              </a:extLst>
            </p:cNvPr>
            <p:cNvGrpSpPr/>
            <p:nvPr/>
          </p:nvGrpSpPr>
          <p:grpSpPr>
            <a:xfrm flipH="1">
              <a:off x="4209627" y="1623448"/>
              <a:ext cx="2950901" cy="1389036"/>
              <a:chOff x="3987588" y="1291328"/>
              <a:chExt cx="3490652" cy="1518870"/>
            </a:xfrm>
          </p:grpSpPr>
          <p:sp>
            <p:nvSpPr>
              <p:cNvPr id="15" name="Trapezoid 14">
                <a:extLst>
                  <a:ext uri="{FF2B5EF4-FFF2-40B4-BE49-F238E27FC236}">
                    <a16:creationId xmlns:a16="http://schemas.microsoft.com/office/drawing/2014/main" id="{F926E994-8FA5-CD33-E611-05E38824C447}"/>
                  </a:ext>
                </a:extLst>
              </p:cNvPr>
              <p:cNvSpPr/>
              <p:nvPr/>
            </p:nvSpPr>
            <p:spPr>
              <a:xfrm rot="5400000">
                <a:off x="5020948" y="512349"/>
                <a:ext cx="1518869" cy="3076829"/>
              </a:xfrm>
              <a:prstGeom prst="trapezoid">
                <a:avLst>
                  <a:gd name="adj" fmla="val 11199"/>
                </a:avLst>
              </a:prstGeom>
              <a:solidFill>
                <a:srgbClr val="163E64"/>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16" name="Oval 15">
                <a:extLst>
                  <a:ext uri="{FF2B5EF4-FFF2-40B4-BE49-F238E27FC236}">
                    <a16:creationId xmlns:a16="http://schemas.microsoft.com/office/drawing/2014/main" id="{DEAC563C-815B-6F6F-62B1-6772AE7C3D6A}"/>
                  </a:ext>
                </a:extLst>
              </p:cNvPr>
              <p:cNvSpPr/>
              <p:nvPr/>
            </p:nvSpPr>
            <p:spPr>
              <a:xfrm>
                <a:off x="3987588" y="1291328"/>
                <a:ext cx="532280" cy="1518869"/>
              </a:xfrm>
              <a:prstGeom prst="ellipse">
                <a:avLst/>
              </a:prstGeom>
              <a:solidFill>
                <a:srgbClr val="163E64"/>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17" name="Oval 16">
                <a:extLst>
                  <a:ext uri="{FF2B5EF4-FFF2-40B4-BE49-F238E27FC236}">
                    <a16:creationId xmlns:a16="http://schemas.microsoft.com/office/drawing/2014/main" id="{6B18234E-2003-4CB1-ABB7-68AF7C60388B}"/>
                  </a:ext>
                </a:extLst>
              </p:cNvPr>
              <p:cNvSpPr/>
              <p:nvPr/>
            </p:nvSpPr>
            <p:spPr>
              <a:xfrm>
                <a:off x="7127308" y="1456655"/>
                <a:ext cx="350932" cy="1178332"/>
              </a:xfrm>
              <a:prstGeom prst="ellipse">
                <a:avLst/>
              </a:prstGeom>
              <a:solidFill>
                <a:schemeClr val="tx2">
                  <a:lumMod val="25000"/>
                  <a:lumOff val="75000"/>
                </a:schemeClr>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grpSp>
        <p:grpSp>
          <p:nvGrpSpPr>
            <p:cNvPr id="18" name="Group 17">
              <a:extLst>
                <a:ext uri="{FF2B5EF4-FFF2-40B4-BE49-F238E27FC236}">
                  <a16:creationId xmlns:a16="http://schemas.microsoft.com/office/drawing/2014/main" id="{A8130E2D-A89A-CB2B-957B-FF3B2387CB1C}"/>
                </a:ext>
              </a:extLst>
            </p:cNvPr>
            <p:cNvGrpSpPr/>
            <p:nvPr/>
          </p:nvGrpSpPr>
          <p:grpSpPr>
            <a:xfrm flipH="1">
              <a:off x="753174" y="1780045"/>
              <a:ext cx="2981226" cy="1044083"/>
              <a:chOff x="6831435" y="1483495"/>
              <a:chExt cx="3450827" cy="1141674"/>
            </a:xfrm>
          </p:grpSpPr>
          <p:sp>
            <p:nvSpPr>
              <p:cNvPr id="19" name="Trapezoid 18">
                <a:extLst>
                  <a:ext uri="{FF2B5EF4-FFF2-40B4-BE49-F238E27FC236}">
                    <a16:creationId xmlns:a16="http://schemas.microsoft.com/office/drawing/2014/main" id="{86AF895E-4CBF-F184-F26B-33FB17E483A1}"/>
                  </a:ext>
                </a:extLst>
              </p:cNvPr>
              <p:cNvSpPr/>
              <p:nvPr/>
            </p:nvSpPr>
            <p:spPr>
              <a:xfrm rot="5400000">
                <a:off x="8066905" y="515919"/>
                <a:ext cx="1141670" cy="3076829"/>
              </a:xfrm>
              <a:prstGeom prst="trapezoid">
                <a:avLst>
                  <a:gd name="adj" fmla="val 19392"/>
                </a:avLst>
              </a:prstGeom>
              <a:solidFill>
                <a:srgbClr val="163E64"/>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20" name="Oval 19">
                <a:extLst>
                  <a:ext uri="{FF2B5EF4-FFF2-40B4-BE49-F238E27FC236}">
                    <a16:creationId xmlns:a16="http://schemas.microsoft.com/office/drawing/2014/main" id="{6F9934D5-8822-6A32-9F87-661A7F03D1C9}"/>
                  </a:ext>
                </a:extLst>
              </p:cNvPr>
              <p:cNvSpPr/>
              <p:nvPr/>
            </p:nvSpPr>
            <p:spPr>
              <a:xfrm>
                <a:off x="6831435" y="1483495"/>
                <a:ext cx="532280" cy="1141671"/>
              </a:xfrm>
              <a:prstGeom prst="ellipse">
                <a:avLst/>
              </a:prstGeom>
              <a:solidFill>
                <a:srgbClr val="163E64"/>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21" name="Oval 20">
                <a:extLst>
                  <a:ext uri="{FF2B5EF4-FFF2-40B4-BE49-F238E27FC236}">
                    <a16:creationId xmlns:a16="http://schemas.microsoft.com/office/drawing/2014/main" id="{FBBEDB7A-3E7E-8EC0-95CD-16EB75700899}"/>
                  </a:ext>
                </a:extLst>
              </p:cNvPr>
              <p:cNvSpPr/>
              <p:nvPr/>
            </p:nvSpPr>
            <p:spPr>
              <a:xfrm>
                <a:off x="10006988" y="1702536"/>
                <a:ext cx="275274" cy="703587"/>
              </a:xfrm>
              <a:prstGeom prst="ellipse">
                <a:avLst/>
              </a:prstGeom>
              <a:solidFill>
                <a:schemeClr val="tx2">
                  <a:lumMod val="25000"/>
                  <a:lumOff val="75000"/>
                </a:schemeClr>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grpSp>
        <p:grpSp>
          <p:nvGrpSpPr>
            <p:cNvPr id="291" name="Group 290">
              <a:extLst>
                <a:ext uri="{FF2B5EF4-FFF2-40B4-BE49-F238E27FC236}">
                  <a16:creationId xmlns:a16="http://schemas.microsoft.com/office/drawing/2014/main" id="{ABC9CF38-D3AF-6081-7B49-BD98083E6000}"/>
                </a:ext>
              </a:extLst>
            </p:cNvPr>
            <p:cNvGrpSpPr/>
            <p:nvPr/>
          </p:nvGrpSpPr>
          <p:grpSpPr>
            <a:xfrm>
              <a:off x="7544402" y="1321557"/>
              <a:ext cx="2723834" cy="1936207"/>
              <a:chOff x="7544402" y="1321557"/>
              <a:chExt cx="2723834" cy="1936207"/>
            </a:xfrm>
          </p:grpSpPr>
          <p:sp>
            <p:nvSpPr>
              <p:cNvPr id="24" name="Trapezoid 23">
                <a:extLst>
                  <a:ext uri="{FF2B5EF4-FFF2-40B4-BE49-F238E27FC236}">
                    <a16:creationId xmlns:a16="http://schemas.microsoft.com/office/drawing/2014/main" id="{B507FE9E-032A-826C-369F-7F021EFFEA8D}"/>
                  </a:ext>
                </a:extLst>
              </p:cNvPr>
              <p:cNvSpPr/>
              <p:nvPr/>
            </p:nvSpPr>
            <p:spPr>
              <a:xfrm rot="16200000" flipH="1">
                <a:off x="7783901" y="1287649"/>
                <a:ext cx="1936207" cy="2004023"/>
              </a:xfrm>
              <a:prstGeom prst="trapezoid">
                <a:avLst>
                  <a:gd name="adj" fmla="val 12522"/>
                </a:avLst>
              </a:prstGeom>
              <a:solidFill>
                <a:schemeClr val="tx2">
                  <a:lumMod val="90000"/>
                  <a:lumOff val="10000"/>
                </a:schemeClr>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25" name="Oval 24">
                <a:extLst>
                  <a:ext uri="{FF2B5EF4-FFF2-40B4-BE49-F238E27FC236}">
                    <a16:creationId xmlns:a16="http://schemas.microsoft.com/office/drawing/2014/main" id="{BC968043-97C7-6609-F8D1-EFC50F76BD8C}"/>
                  </a:ext>
                </a:extLst>
              </p:cNvPr>
              <p:cNvSpPr/>
              <p:nvPr/>
            </p:nvSpPr>
            <p:spPr>
              <a:xfrm flipH="1">
                <a:off x="9270210" y="1325779"/>
                <a:ext cx="998026" cy="1927400"/>
              </a:xfrm>
              <a:prstGeom prst="ellipse">
                <a:avLst/>
              </a:prstGeom>
              <a:solidFill>
                <a:schemeClr val="tx2">
                  <a:lumMod val="90000"/>
                  <a:lumOff val="10000"/>
                </a:schemeClr>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sp>
            <p:nvSpPr>
              <p:cNvPr id="26" name="Oval 25">
                <a:extLst>
                  <a:ext uri="{FF2B5EF4-FFF2-40B4-BE49-F238E27FC236}">
                    <a16:creationId xmlns:a16="http://schemas.microsoft.com/office/drawing/2014/main" id="{8C60BC8D-4DDA-42AD-891D-8A286AE67ED7}"/>
                  </a:ext>
                </a:extLst>
              </p:cNvPr>
              <p:cNvSpPr/>
              <p:nvPr/>
            </p:nvSpPr>
            <p:spPr>
              <a:xfrm flipH="1">
                <a:off x="7544402" y="1558310"/>
                <a:ext cx="441980" cy="1462339"/>
              </a:xfrm>
              <a:prstGeom prst="ellipse">
                <a:avLst/>
              </a:prstGeom>
              <a:solidFill>
                <a:schemeClr val="tx2">
                  <a:lumMod val="25000"/>
                  <a:lumOff val="75000"/>
                </a:schemeClr>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Display" panose="02110004020202020204"/>
                  <a:ea typeface="+mn-ea"/>
                  <a:cs typeface="+mn-cs"/>
                  <a:sym typeface="+mn-lt"/>
                </a:endParaRPr>
              </a:p>
            </p:txBody>
          </p:sp>
        </p:grpSp>
        <p:grpSp>
          <p:nvGrpSpPr>
            <p:cNvPr id="46" name="Group 45">
              <a:extLst>
                <a:ext uri="{FF2B5EF4-FFF2-40B4-BE49-F238E27FC236}">
                  <a16:creationId xmlns:a16="http://schemas.microsoft.com/office/drawing/2014/main" id="{854A039C-FC64-D39A-9EA5-17B1C77F2E1A}"/>
                </a:ext>
              </a:extLst>
            </p:cNvPr>
            <p:cNvGrpSpPr/>
            <p:nvPr/>
          </p:nvGrpSpPr>
          <p:grpSpPr>
            <a:xfrm flipH="1">
              <a:off x="9576013" y="1239062"/>
              <a:ext cx="913833" cy="628095"/>
              <a:chOff x="937514" y="1074751"/>
              <a:chExt cx="918467" cy="686804"/>
            </a:xfrm>
          </p:grpSpPr>
          <p:grpSp>
            <p:nvGrpSpPr>
              <p:cNvPr id="47" name="Group 46">
                <a:extLst>
                  <a:ext uri="{FF2B5EF4-FFF2-40B4-BE49-F238E27FC236}">
                    <a16:creationId xmlns:a16="http://schemas.microsoft.com/office/drawing/2014/main" id="{E080C34F-42C1-7554-419C-326A0A062ABF}"/>
                  </a:ext>
                </a:extLst>
              </p:cNvPr>
              <p:cNvGrpSpPr/>
              <p:nvPr/>
            </p:nvGrpSpPr>
            <p:grpSpPr>
              <a:xfrm>
                <a:off x="1107799" y="1086352"/>
                <a:ext cx="748182" cy="675203"/>
                <a:chOff x="437794" y="893090"/>
                <a:chExt cx="748182" cy="675203"/>
              </a:xfrm>
            </p:grpSpPr>
            <p:sp>
              <p:nvSpPr>
                <p:cNvPr id="49" name="Oval 48">
                  <a:extLst>
                    <a:ext uri="{FF2B5EF4-FFF2-40B4-BE49-F238E27FC236}">
                      <a16:creationId xmlns:a16="http://schemas.microsoft.com/office/drawing/2014/main" id="{6D59B3F2-87BB-8442-DB88-0FE11B1D87F6}"/>
                    </a:ext>
                  </a:extLst>
                </p:cNvPr>
                <p:cNvSpPr/>
                <p:nvPr/>
              </p:nvSpPr>
              <p:spPr>
                <a:xfrm>
                  <a:off x="481208" y="938074"/>
                  <a:ext cx="704768" cy="630219"/>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0" name="Oval 49">
                  <a:extLst>
                    <a:ext uri="{FF2B5EF4-FFF2-40B4-BE49-F238E27FC236}">
                      <a16:creationId xmlns:a16="http://schemas.microsoft.com/office/drawing/2014/main" id="{3CF50B51-BCEA-7E0F-6A31-0AB73565EBE2}"/>
                    </a:ext>
                  </a:extLst>
                </p:cNvPr>
                <p:cNvSpPr/>
                <p:nvPr/>
              </p:nvSpPr>
              <p:spPr>
                <a:xfrm>
                  <a:off x="437794" y="893090"/>
                  <a:ext cx="704768" cy="63021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8" name="TextBox 47">
                <a:extLst>
                  <a:ext uri="{FF2B5EF4-FFF2-40B4-BE49-F238E27FC236}">
                    <a16:creationId xmlns:a16="http://schemas.microsoft.com/office/drawing/2014/main" id="{DCDE4555-5658-A3A7-47F8-91C9D6CE2BA7}"/>
                  </a:ext>
                </a:extLst>
              </p:cNvPr>
              <p:cNvSpPr txBox="1"/>
              <p:nvPr/>
            </p:nvSpPr>
            <p:spPr>
              <a:xfrm>
                <a:off x="937514" y="1074751"/>
                <a:ext cx="7343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Aptos" panose="02110004020202020204"/>
                    <a:ea typeface="+mn-ea"/>
                    <a:cs typeface="+mn-cs"/>
                  </a:rPr>
                  <a:t>1</a:t>
                </a:r>
              </a:p>
            </p:txBody>
          </p:sp>
        </p:grpSp>
        <p:grpSp>
          <p:nvGrpSpPr>
            <p:cNvPr id="51" name="Group 50">
              <a:extLst>
                <a:ext uri="{FF2B5EF4-FFF2-40B4-BE49-F238E27FC236}">
                  <a16:creationId xmlns:a16="http://schemas.microsoft.com/office/drawing/2014/main" id="{87A616CA-3D7B-4E91-0E62-1B17B3F981A1}"/>
                </a:ext>
              </a:extLst>
            </p:cNvPr>
            <p:cNvGrpSpPr/>
            <p:nvPr/>
          </p:nvGrpSpPr>
          <p:grpSpPr>
            <a:xfrm flipH="1">
              <a:off x="6535137" y="1430844"/>
              <a:ext cx="744407" cy="623149"/>
              <a:chOff x="1107799" y="1080160"/>
              <a:chExt cx="748182" cy="681395"/>
            </a:xfrm>
          </p:grpSpPr>
          <p:grpSp>
            <p:nvGrpSpPr>
              <p:cNvPr id="52" name="Group 51">
                <a:extLst>
                  <a:ext uri="{FF2B5EF4-FFF2-40B4-BE49-F238E27FC236}">
                    <a16:creationId xmlns:a16="http://schemas.microsoft.com/office/drawing/2014/main" id="{A4FD8501-C668-7A80-1DC6-CAA7DDCA9E50}"/>
                  </a:ext>
                </a:extLst>
              </p:cNvPr>
              <p:cNvGrpSpPr/>
              <p:nvPr/>
            </p:nvGrpSpPr>
            <p:grpSpPr>
              <a:xfrm>
                <a:off x="1107799" y="1086352"/>
                <a:ext cx="748182" cy="675203"/>
                <a:chOff x="437794" y="893090"/>
                <a:chExt cx="748182" cy="675203"/>
              </a:xfrm>
            </p:grpSpPr>
            <p:sp>
              <p:nvSpPr>
                <p:cNvPr id="54" name="Oval 53">
                  <a:extLst>
                    <a:ext uri="{FF2B5EF4-FFF2-40B4-BE49-F238E27FC236}">
                      <a16:creationId xmlns:a16="http://schemas.microsoft.com/office/drawing/2014/main" id="{3A7FAB8C-E2C4-A09C-DABD-64AEB348E93F}"/>
                    </a:ext>
                  </a:extLst>
                </p:cNvPr>
                <p:cNvSpPr/>
                <p:nvPr/>
              </p:nvSpPr>
              <p:spPr>
                <a:xfrm>
                  <a:off x="481208" y="938074"/>
                  <a:ext cx="704768" cy="630219"/>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5" name="Oval 54">
                  <a:extLst>
                    <a:ext uri="{FF2B5EF4-FFF2-40B4-BE49-F238E27FC236}">
                      <a16:creationId xmlns:a16="http://schemas.microsoft.com/office/drawing/2014/main" id="{8C261FEB-2062-DD2D-6FB7-A6DAB557A596}"/>
                    </a:ext>
                  </a:extLst>
                </p:cNvPr>
                <p:cNvSpPr/>
                <p:nvPr/>
              </p:nvSpPr>
              <p:spPr>
                <a:xfrm>
                  <a:off x="437794" y="893090"/>
                  <a:ext cx="704768" cy="63021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3" name="TextBox 52">
                <a:extLst>
                  <a:ext uri="{FF2B5EF4-FFF2-40B4-BE49-F238E27FC236}">
                    <a16:creationId xmlns:a16="http://schemas.microsoft.com/office/drawing/2014/main" id="{C60C1D04-0F48-1B85-F081-9FEE55FC2CDA}"/>
                  </a:ext>
                </a:extLst>
              </p:cNvPr>
              <p:cNvSpPr txBox="1"/>
              <p:nvPr/>
            </p:nvSpPr>
            <p:spPr>
              <a:xfrm>
                <a:off x="1366964" y="1080160"/>
                <a:ext cx="3144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Aptos" panose="02110004020202020204"/>
                    <a:ea typeface="+mn-ea"/>
                    <a:cs typeface="+mn-cs"/>
                  </a:rPr>
                  <a:t>2</a:t>
                </a:r>
              </a:p>
            </p:txBody>
          </p:sp>
        </p:grpSp>
        <p:grpSp>
          <p:nvGrpSpPr>
            <p:cNvPr id="56" name="Group 55">
              <a:extLst>
                <a:ext uri="{FF2B5EF4-FFF2-40B4-BE49-F238E27FC236}">
                  <a16:creationId xmlns:a16="http://schemas.microsoft.com/office/drawing/2014/main" id="{A561069A-4B93-EC87-9F27-143E441DB445}"/>
                </a:ext>
              </a:extLst>
            </p:cNvPr>
            <p:cNvGrpSpPr/>
            <p:nvPr/>
          </p:nvGrpSpPr>
          <p:grpSpPr>
            <a:xfrm flipH="1">
              <a:off x="3191028" y="1558309"/>
              <a:ext cx="744407" cy="634369"/>
              <a:chOff x="1107799" y="1067891"/>
              <a:chExt cx="748182" cy="693664"/>
            </a:xfrm>
          </p:grpSpPr>
          <p:grpSp>
            <p:nvGrpSpPr>
              <p:cNvPr id="57" name="Group 56">
                <a:extLst>
                  <a:ext uri="{FF2B5EF4-FFF2-40B4-BE49-F238E27FC236}">
                    <a16:creationId xmlns:a16="http://schemas.microsoft.com/office/drawing/2014/main" id="{712E683F-F721-C1AB-93D5-7E3C7F0D29A6}"/>
                  </a:ext>
                </a:extLst>
              </p:cNvPr>
              <p:cNvGrpSpPr/>
              <p:nvPr/>
            </p:nvGrpSpPr>
            <p:grpSpPr>
              <a:xfrm>
                <a:off x="1107799" y="1086352"/>
                <a:ext cx="748182" cy="675203"/>
                <a:chOff x="437794" y="893090"/>
                <a:chExt cx="748182" cy="675203"/>
              </a:xfrm>
            </p:grpSpPr>
            <p:sp>
              <p:nvSpPr>
                <p:cNvPr id="59" name="Oval 58">
                  <a:extLst>
                    <a:ext uri="{FF2B5EF4-FFF2-40B4-BE49-F238E27FC236}">
                      <a16:creationId xmlns:a16="http://schemas.microsoft.com/office/drawing/2014/main" id="{382902D4-F0A3-7CBA-49A2-61D67BECE2EE}"/>
                    </a:ext>
                  </a:extLst>
                </p:cNvPr>
                <p:cNvSpPr/>
                <p:nvPr/>
              </p:nvSpPr>
              <p:spPr>
                <a:xfrm>
                  <a:off x="481208" y="938074"/>
                  <a:ext cx="704768" cy="630219"/>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0" name="Oval 59">
                  <a:extLst>
                    <a:ext uri="{FF2B5EF4-FFF2-40B4-BE49-F238E27FC236}">
                      <a16:creationId xmlns:a16="http://schemas.microsoft.com/office/drawing/2014/main" id="{09080CD0-6BBC-D44C-FB03-5565AC30BD2C}"/>
                    </a:ext>
                  </a:extLst>
                </p:cNvPr>
                <p:cNvSpPr/>
                <p:nvPr/>
              </p:nvSpPr>
              <p:spPr>
                <a:xfrm>
                  <a:off x="437794" y="893090"/>
                  <a:ext cx="704768" cy="63021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8" name="TextBox 57">
                <a:extLst>
                  <a:ext uri="{FF2B5EF4-FFF2-40B4-BE49-F238E27FC236}">
                    <a16:creationId xmlns:a16="http://schemas.microsoft.com/office/drawing/2014/main" id="{D9126BC6-1D72-312A-A110-1BBF7E4906B8}"/>
                  </a:ext>
                </a:extLst>
              </p:cNvPr>
              <p:cNvSpPr txBox="1"/>
              <p:nvPr/>
            </p:nvSpPr>
            <p:spPr>
              <a:xfrm>
                <a:off x="1356999" y="1067891"/>
                <a:ext cx="3144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Aptos" panose="02110004020202020204"/>
                    <a:ea typeface="+mn-ea"/>
                    <a:cs typeface="+mn-cs"/>
                  </a:rPr>
                  <a:t>3</a:t>
                </a:r>
              </a:p>
            </p:txBody>
          </p:sp>
        </p:grpSp>
        <p:sp>
          <p:nvSpPr>
            <p:cNvPr id="61" name="TextBox 60">
              <a:extLst>
                <a:ext uri="{FF2B5EF4-FFF2-40B4-BE49-F238E27FC236}">
                  <a16:creationId xmlns:a16="http://schemas.microsoft.com/office/drawing/2014/main" id="{42A1481E-26B1-CF5F-4651-47F95331193F}"/>
                </a:ext>
              </a:extLst>
            </p:cNvPr>
            <p:cNvSpPr txBox="1"/>
            <p:nvPr/>
          </p:nvSpPr>
          <p:spPr>
            <a:xfrm flipH="1">
              <a:off x="8111676" y="2107945"/>
              <a:ext cx="202797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2000" b="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مرحلة الفرز الأولي</a:t>
              </a:r>
              <a:endParaRPr kumimoji="0" lang="en-US" sz="2000" b="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C7840DF4-6A84-3C3D-FB11-0172C41EECC2}"/>
                </a:ext>
              </a:extLst>
            </p:cNvPr>
            <p:cNvSpPr txBox="1"/>
            <p:nvPr/>
          </p:nvSpPr>
          <p:spPr>
            <a:xfrm flipH="1">
              <a:off x="4412550" y="2107945"/>
              <a:ext cx="25400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2000" b="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التقييم الرسمي</a:t>
              </a:r>
              <a:endParaRPr kumimoji="0" lang="en-US" sz="2000" b="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A71AD961-EB4D-728C-8208-635CFB77BA8B}"/>
                </a:ext>
              </a:extLst>
            </p:cNvPr>
            <p:cNvSpPr txBox="1"/>
            <p:nvPr/>
          </p:nvSpPr>
          <p:spPr>
            <a:xfrm flipH="1">
              <a:off x="1011735" y="2107945"/>
              <a:ext cx="25400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2000" b="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المقابلة الشفهية</a:t>
              </a:r>
              <a:endParaRPr kumimoji="0" lang="en-US" sz="2000" b="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E26DC1AC-37B7-EBC2-DF8D-E0B5A194BE9D}"/>
              </a:ext>
            </a:extLst>
          </p:cNvPr>
          <p:cNvSpPr txBox="1"/>
          <p:nvPr/>
        </p:nvSpPr>
        <p:spPr>
          <a:xfrm rot="5400000" flipH="1">
            <a:off x="8622980" y="4255897"/>
            <a:ext cx="18949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b="1" i="1" u="none" strike="noStrike" kern="1200" cap="none" spc="0" normalizeH="0" baseline="0" noProof="0">
                <a:ln>
                  <a:noFill/>
                </a:ln>
                <a:solidFill>
                  <a:prstClr val="black"/>
                </a:solidFill>
                <a:effectLst/>
                <a:uLnTx/>
                <a:uFillTx/>
                <a:latin typeface="Aptos" panose="02110004020202020204"/>
                <a:ea typeface="+mn-ea"/>
                <a:cs typeface="+mn-cs"/>
              </a:rPr>
              <a:t>معايير التقييم</a:t>
            </a:r>
            <a:endParaRPr kumimoji="0" lang="en-US" b="1" i="1"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70" name="Group 69">
            <a:extLst>
              <a:ext uri="{FF2B5EF4-FFF2-40B4-BE49-F238E27FC236}">
                <a16:creationId xmlns:a16="http://schemas.microsoft.com/office/drawing/2014/main" id="{CE092EA9-86A3-DA26-6B8E-18EBE301534E}"/>
              </a:ext>
            </a:extLst>
          </p:cNvPr>
          <p:cNvGrpSpPr/>
          <p:nvPr/>
        </p:nvGrpSpPr>
        <p:grpSpPr>
          <a:xfrm flipH="1">
            <a:off x="3940580" y="3272504"/>
            <a:ext cx="2867028" cy="779015"/>
            <a:chOff x="3214916" y="3422266"/>
            <a:chExt cx="3086538" cy="851830"/>
          </a:xfrm>
        </p:grpSpPr>
        <p:sp>
          <p:nvSpPr>
            <p:cNvPr id="71" name="Rectangle 70">
              <a:extLst>
                <a:ext uri="{FF2B5EF4-FFF2-40B4-BE49-F238E27FC236}">
                  <a16:creationId xmlns:a16="http://schemas.microsoft.com/office/drawing/2014/main" id="{75FBD4E6-4E8D-87BB-7A23-BF8F4D86273F}"/>
                </a:ext>
              </a:extLst>
            </p:cNvPr>
            <p:cNvSpPr/>
            <p:nvPr/>
          </p:nvSpPr>
          <p:spPr>
            <a:xfrm>
              <a:off x="4382695" y="3424657"/>
              <a:ext cx="1802601" cy="84862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2" name="Group 71">
              <a:extLst>
                <a:ext uri="{FF2B5EF4-FFF2-40B4-BE49-F238E27FC236}">
                  <a16:creationId xmlns:a16="http://schemas.microsoft.com/office/drawing/2014/main" id="{C47AF3DD-237A-B18D-AE92-99B304D43AB9}"/>
                </a:ext>
              </a:extLst>
            </p:cNvPr>
            <p:cNvGrpSpPr/>
            <p:nvPr/>
          </p:nvGrpSpPr>
          <p:grpSpPr>
            <a:xfrm>
              <a:off x="3214916" y="3422266"/>
              <a:ext cx="1365903" cy="851830"/>
              <a:chOff x="8099748" y="3236740"/>
              <a:chExt cx="1648086" cy="661334"/>
            </a:xfrm>
          </p:grpSpPr>
          <p:grpSp>
            <p:nvGrpSpPr>
              <p:cNvPr id="75" name="Group 74">
                <a:extLst>
                  <a:ext uri="{FF2B5EF4-FFF2-40B4-BE49-F238E27FC236}">
                    <a16:creationId xmlns:a16="http://schemas.microsoft.com/office/drawing/2014/main" id="{A634A979-A690-09C7-36B0-DDBF5A2D65AB}"/>
                  </a:ext>
                </a:extLst>
              </p:cNvPr>
              <p:cNvGrpSpPr/>
              <p:nvPr/>
            </p:nvGrpSpPr>
            <p:grpSpPr>
              <a:xfrm>
                <a:off x="8099748" y="3236740"/>
                <a:ext cx="1419658" cy="661334"/>
                <a:chOff x="8072320" y="4078674"/>
                <a:chExt cx="1419658" cy="661334"/>
              </a:xfrm>
            </p:grpSpPr>
            <p:sp>
              <p:nvSpPr>
                <p:cNvPr id="77" name="Freeform: Shape 76">
                  <a:extLst>
                    <a:ext uri="{FF2B5EF4-FFF2-40B4-BE49-F238E27FC236}">
                      <a16:creationId xmlns:a16="http://schemas.microsoft.com/office/drawing/2014/main" id="{DAABF93A-3644-D199-017B-5B6538E41C75}"/>
                    </a:ext>
                  </a:extLst>
                </p:cNvPr>
                <p:cNvSpPr/>
                <p:nvPr/>
              </p:nvSpPr>
              <p:spPr>
                <a:xfrm rot="16200000">
                  <a:off x="8022765" y="4263985"/>
                  <a:ext cx="418595" cy="319486"/>
                </a:xfrm>
                <a:custGeom>
                  <a:avLst/>
                  <a:gdLst>
                    <a:gd name="connsiteX0" fmla="*/ 484632 w 969264"/>
                    <a:gd name="connsiteY0" fmla="*/ 0 h 488041"/>
                    <a:gd name="connsiteX1" fmla="*/ 969264 w 969264"/>
                    <a:gd name="connsiteY1" fmla="*/ 485327 h 488041"/>
                    <a:gd name="connsiteX2" fmla="*/ 968991 w 969264"/>
                    <a:gd name="connsiteY2" fmla="*/ 488041 h 488041"/>
                    <a:gd name="connsiteX3" fmla="*/ 273 w 969264"/>
                    <a:gd name="connsiteY3" fmla="*/ 488041 h 488041"/>
                    <a:gd name="connsiteX4" fmla="*/ 0 w 969264"/>
                    <a:gd name="connsiteY4" fmla="*/ 485327 h 488041"/>
                    <a:gd name="connsiteX5" fmla="*/ 484632 w 969264"/>
                    <a:gd name="connsiteY5" fmla="*/ 0 h 48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64" h="488041">
                      <a:moveTo>
                        <a:pt x="484632" y="0"/>
                      </a:moveTo>
                      <a:cubicBezTo>
                        <a:pt x="752287" y="0"/>
                        <a:pt x="969264" y="217288"/>
                        <a:pt x="969264" y="485327"/>
                      </a:cubicBezTo>
                      <a:lnTo>
                        <a:pt x="968991" y="488041"/>
                      </a:lnTo>
                      <a:lnTo>
                        <a:pt x="273" y="488041"/>
                      </a:lnTo>
                      <a:lnTo>
                        <a:pt x="0" y="485327"/>
                      </a:lnTo>
                      <a:cubicBezTo>
                        <a:pt x="0" y="217288"/>
                        <a:pt x="216977" y="0"/>
                        <a:pt x="484632" y="0"/>
                      </a:cubicBezTo>
                      <a:close/>
                    </a:path>
                  </a:pathLst>
                </a:cu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78" name="Freeform: Shape 77">
                  <a:extLst>
                    <a:ext uri="{FF2B5EF4-FFF2-40B4-BE49-F238E27FC236}">
                      <a16:creationId xmlns:a16="http://schemas.microsoft.com/office/drawing/2014/main" id="{827A9A8B-E7E7-6824-9359-E7BC3606165B}"/>
                    </a:ext>
                  </a:extLst>
                </p:cNvPr>
                <p:cNvSpPr/>
                <p:nvPr/>
              </p:nvSpPr>
              <p:spPr>
                <a:xfrm rot="16200000">
                  <a:off x="8033052" y="4278777"/>
                  <a:ext cx="419875" cy="291181"/>
                </a:xfrm>
                <a:custGeom>
                  <a:avLst/>
                  <a:gdLst>
                    <a:gd name="connsiteX0" fmla="*/ 481336 w 962672"/>
                    <a:gd name="connsiteY0" fmla="*/ 0 h 426359"/>
                    <a:gd name="connsiteX1" fmla="*/ 956122 w 962672"/>
                    <a:gd name="connsiteY1" fmla="*/ 365058 h 426359"/>
                    <a:gd name="connsiteX2" fmla="*/ 962672 w 962672"/>
                    <a:gd name="connsiteY2" fmla="*/ 426359 h 426359"/>
                    <a:gd name="connsiteX3" fmla="*/ 0 w 962672"/>
                    <a:gd name="connsiteY3" fmla="*/ 426359 h 426359"/>
                    <a:gd name="connsiteX4" fmla="*/ 6550 w 962672"/>
                    <a:gd name="connsiteY4" fmla="*/ 365058 h 426359"/>
                    <a:gd name="connsiteX5" fmla="*/ 481336 w 962672"/>
                    <a:gd name="connsiteY5" fmla="*/ 0 h 4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72" h="426359">
                      <a:moveTo>
                        <a:pt x="481336" y="0"/>
                      </a:moveTo>
                      <a:cubicBezTo>
                        <a:pt x="715534" y="0"/>
                        <a:pt x="910932" y="156720"/>
                        <a:pt x="956122" y="365058"/>
                      </a:cubicBezTo>
                      <a:lnTo>
                        <a:pt x="962672" y="426359"/>
                      </a:lnTo>
                      <a:lnTo>
                        <a:pt x="0" y="426359"/>
                      </a:lnTo>
                      <a:lnTo>
                        <a:pt x="6550" y="365058"/>
                      </a:lnTo>
                      <a:cubicBezTo>
                        <a:pt x="51740" y="156720"/>
                        <a:pt x="247138" y="0"/>
                        <a:pt x="481336" y="0"/>
                      </a:cubicBezTo>
                      <a:close/>
                    </a:path>
                  </a:pathLst>
                </a:custGeom>
                <a:solidFill>
                  <a:srgbClr val="FFFFFF"/>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79" name="Group 78">
                  <a:extLst>
                    <a:ext uri="{FF2B5EF4-FFF2-40B4-BE49-F238E27FC236}">
                      <a16:creationId xmlns:a16="http://schemas.microsoft.com/office/drawing/2014/main" id="{6E4AF0A1-1C4D-1C91-05E9-198F129194D9}"/>
                    </a:ext>
                  </a:extLst>
                </p:cNvPr>
                <p:cNvGrpSpPr/>
                <p:nvPr/>
              </p:nvGrpSpPr>
              <p:grpSpPr>
                <a:xfrm rot="16200000">
                  <a:off x="8602118" y="3850147"/>
                  <a:ext cx="661334" cy="1118387"/>
                  <a:chOff x="4972732" y="1433848"/>
                  <a:chExt cx="2103810" cy="597401"/>
                </a:xfrm>
              </p:grpSpPr>
              <p:sp>
                <p:nvSpPr>
                  <p:cNvPr id="80" name="TextBox 79">
                    <a:extLst>
                      <a:ext uri="{FF2B5EF4-FFF2-40B4-BE49-F238E27FC236}">
                        <a16:creationId xmlns:a16="http://schemas.microsoft.com/office/drawing/2014/main" id="{90674194-66A2-270B-CF00-8A8D7EE387FE}"/>
                      </a:ext>
                    </a:extLst>
                  </p:cNvPr>
                  <p:cNvSpPr txBox="1"/>
                  <p:nvPr/>
                </p:nvSpPr>
                <p:spPr>
                  <a:xfrm>
                    <a:off x="5050602" y="1433848"/>
                    <a:ext cx="1962261" cy="517352"/>
                  </a:xfrm>
                  <a:prstGeom prst="round2SameRect">
                    <a:avLst>
                      <a:gd name="adj1" fmla="val 11004"/>
                      <a:gd name="adj2" fmla="val 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srgbClr val="FFFFFF"/>
                      </a:solidFill>
                      <a:effectLst/>
                      <a:uLnTx/>
                      <a:uFillTx/>
                      <a:latin typeface="Aptos" panose="02110004020202020204"/>
                      <a:ea typeface="+mn-ea"/>
                      <a:cs typeface="+mn-cs"/>
                    </a:endParaRPr>
                  </a:p>
                </p:txBody>
              </p:sp>
              <p:sp>
                <p:nvSpPr>
                  <p:cNvPr id="81" name="TextBox 80">
                    <a:extLst>
                      <a:ext uri="{FF2B5EF4-FFF2-40B4-BE49-F238E27FC236}">
                        <a16:creationId xmlns:a16="http://schemas.microsoft.com/office/drawing/2014/main" id="{B28DD98B-BCA1-124A-B428-F46363A2EA28}"/>
                      </a:ext>
                    </a:extLst>
                  </p:cNvPr>
                  <p:cNvSpPr txBox="1"/>
                  <p:nvPr/>
                </p:nvSpPr>
                <p:spPr>
                  <a:xfrm>
                    <a:off x="4972732" y="1474835"/>
                    <a:ext cx="2103810" cy="556414"/>
                  </a:xfrm>
                  <a:prstGeom prst="round2SameRect">
                    <a:avLst>
                      <a:gd name="adj1" fmla="val 11004"/>
                      <a:gd name="adj2" fmla="val 0"/>
                    </a:avLst>
                  </a:prstGeom>
                  <a:gradFill flip="none" rotWithShape="1">
                    <a:gsLst>
                      <a:gs pos="0">
                        <a:schemeClr val="tx2">
                          <a:lumMod val="90000"/>
                          <a:lumOff val="10000"/>
                        </a:schemeClr>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algn="ctr">
                      <a:lnSpc>
                        <a:spcPct val="95000"/>
                      </a:lnSpc>
                      <a:defRPr sz="1200" kern="0">
                        <a:solidFill>
                          <a:srgbClr val="FFFFFF"/>
                        </a:solidFill>
                        <a:latin typeface="Trebuchet MS" panose="020B0603020202020204" pitchFamily="34" charset="0"/>
                      </a:defRPr>
                    </a:lvl1p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sp>
            <p:nvSpPr>
              <p:cNvPr id="76" name="TextBox 75">
                <a:extLst>
                  <a:ext uri="{FF2B5EF4-FFF2-40B4-BE49-F238E27FC236}">
                    <a16:creationId xmlns:a16="http://schemas.microsoft.com/office/drawing/2014/main" id="{5F73969A-E445-2861-F695-119017EBFE21}"/>
                  </a:ext>
                </a:extLst>
              </p:cNvPr>
              <p:cNvSpPr txBox="1"/>
              <p:nvPr/>
            </p:nvSpPr>
            <p:spPr>
              <a:xfrm>
                <a:off x="8460921" y="3400735"/>
                <a:ext cx="1286913" cy="246150"/>
              </a:xfrm>
              <a:prstGeom prst="rect">
                <a:avLst/>
              </a:prstGeom>
              <a:noFill/>
            </p:spPr>
            <p:txBody>
              <a:bodyPr wrap="square">
                <a:spAutoFit/>
              </a:bodyPr>
              <a:lstStyle/>
              <a:p>
                <a:pPr marR="0" lvl="0" algn="r" defTabSz="914400" rtl="1" eaLnBrk="1" fontAlgn="ctr" latinLnBrk="0" hangingPunct="1">
                  <a:lnSpc>
                    <a:spcPct val="107000"/>
                  </a:lnSpc>
                  <a:spcBef>
                    <a:spcPts val="0"/>
                  </a:spcBef>
                  <a:spcAft>
                    <a:spcPts val="800"/>
                  </a:spcAft>
                  <a:buClrTx/>
                  <a:buSzTx/>
                  <a:tabLst/>
                  <a:defRPr/>
                </a:pPr>
                <a:r>
                  <a:rPr kumimoji="0" lang="ar-LB" sz="1200" b="0" i="0" u="none" strike="noStrike" kern="1200" cap="none" spc="0" normalizeH="0" baseline="0" noProof="0">
                    <a:ln>
                      <a:noFill/>
                    </a:ln>
                    <a:solidFill>
                      <a:schemeClr val="bg1"/>
                    </a:solidFill>
                    <a:effectLst/>
                    <a:uLnTx/>
                    <a:uFillTx/>
                    <a:latin typeface="Segoe UI" panose="020B0502040204020203" pitchFamily="34" charset="0"/>
                    <a:ea typeface="+mn-ea"/>
                    <a:cs typeface="Arial" panose="020B0604020202020204" pitchFamily="34" charset="0"/>
                  </a:rPr>
                  <a:t>الخبرة المهنية </a:t>
                </a:r>
                <a:endParaRPr kumimoji="0" lang="en-US" sz="1200" b="0" i="0" u="none" strike="noStrike" kern="1200" cap="none" spc="0" normalizeH="0" baseline="0" noProof="0">
                  <a:ln>
                    <a:noFill/>
                  </a:ln>
                  <a:solidFill>
                    <a:schemeClr val="bg1"/>
                  </a:solidFill>
                  <a:effectLst/>
                  <a:uLnTx/>
                  <a:uFillTx/>
                  <a:latin typeface="Segoe UI" panose="020B0502040204020203" pitchFamily="34" charset="0"/>
                  <a:ea typeface="+mn-ea"/>
                  <a:cs typeface="Arial" panose="020B0604020202020204" pitchFamily="34" charset="0"/>
                </a:endParaRPr>
              </a:p>
            </p:txBody>
          </p:sp>
        </p:grpSp>
        <p:sp>
          <p:nvSpPr>
            <p:cNvPr id="73" name="TextBox 72">
              <a:extLst>
                <a:ext uri="{FF2B5EF4-FFF2-40B4-BE49-F238E27FC236}">
                  <a16:creationId xmlns:a16="http://schemas.microsoft.com/office/drawing/2014/main" id="{36A7B904-3E31-69F1-F61E-68AC24C64C0B}"/>
                </a:ext>
              </a:extLst>
            </p:cNvPr>
            <p:cNvSpPr txBox="1"/>
            <p:nvPr/>
          </p:nvSpPr>
          <p:spPr>
            <a:xfrm>
              <a:off x="3882651" y="3525885"/>
              <a:ext cx="2418803" cy="605781"/>
            </a:xfrm>
            <a:prstGeom prst="rect">
              <a:avLst/>
            </a:prstGeom>
            <a:noFill/>
          </p:spPr>
          <p:txBody>
            <a:bodyPr wrap="square">
              <a:spAutoFit/>
            </a:bodyPr>
            <a:lstStyle/>
            <a:p>
              <a:pPr lvl="1" algn="r" rtl="1" fontAlgn="ctr"/>
              <a:r>
                <a:rPr kumimoji="0" lang="ar-LB"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سنوات الخبرة العامة</a:t>
              </a:r>
              <a:endParaRPr lang="en-US" sz="1000">
                <a:solidFill>
                  <a:srgbClr val="000000"/>
                </a:solidFill>
                <a:latin typeface="Segoe UI" panose="020B0502040204020203" pitchFamily="34" charset="0"/>
                <a:cs typeface="Arial" panose="020B0604020202020204" pitchFamily="34" charset="0"/>
              </a:endParaRPr>
            </a:p>
            <a:p>
              <a:pPr lvl="1" algn="r" rtl="1" fontAlgn="ctr"/>
              <a:r>
                <a:rPr kumimoji="0" lang="ar-LB"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سنوات الخبرة في مجال الاختصاص</a:t>
              </a:r>
              <a:endParaRPr kumimoji="0" 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Arial" panose="020B0604020202020204" pitchFamily="34" charset="0"/>
              </a:endParaRPr>
            </a:p>
            <a:p>
              <a:pPr lvl="1" algn="r" rtl="1" fontAlgn="ctr"/>
              <a:r>
                <a:rPr kumimoji="0" lang="ar-LB"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سنوات الخبرة في الوظائف القيادية</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TextBox 73">
              <a:extLst>
                <a:ext uri="{FF2B5EF4-FFF2-40B4-BE49-F238E27FC236}">
                  <a16:creationId xmlns:a16="http://schemas.microsoft.com/office/drawing/2014/main" id="{1D253841-94B5-C02B-B0DD-23A7C6F7C04B}"/>
                </a:ext>
              </a:extLst>
            </p:cNvPr>
            <p:cNvSpPr txBox="1"/>
            <p:nvPr/>
          </p:nvSpPr>
          <p:spPr>
            <a:xfrm>
              <a:off x="3323538" y="3646804"/>
              <a:ext cx="199321" cy="4038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rgbClr val="0E2841">
                      <a:lumMod val="75000"/>
                      <a:lumOff val="25000"/>
                    </a:srgbClr>
                  </a:solidFill>
                  <a:effectLst/>
                  <a:uLnTx/>
                  <a:uFillTx/>
                  <a:latin typeface="Aptos" panose="02110004020202020204"/>
                  <a:ea typeface="+mn-ea"/>
                  <a:cs typeface="+mn-cs"/>
                </a:rPr>
                <a:t>1</a:t>
              </a:r>
            </a:p>
          </p:txBody>
        </p:sp>
      </p:grpSp>
      <p:grpSp>
        <p:nvGrpSpPr>
          <p:cNvPr id="82" name="Group 81">
            <a:extLst>
              <a:ext uri="{FF2B5EF4-FFF2-40B4-BE49-F238E27FC236}">
                <a16:creationId xmlns:a16="http://schemas.microsoft.com/office/drawing/2014/main" id="{E63482AB-E03C-31A7-5079-597E8BF4850E}"/>
              </a:ext>
            </a:extLst>
          </p:cNvPr>
          <p:cNvGrpSpPr/>
          <p:nvPr/>
        </p:nvGrpSpPr>
        <p:grpSpPr>
          <a:xfrm flipH="1">
            <a:off x="3891032" y="4220230"/>
            <a:ext cx="2889510" cy="548626"/>
            <a:chOff x="3244054" y="4378132"/>
            <a:chExt cx="3110739" cy="599905"/>
          </a:xfrm>
        </p:grpSpPr>
        <p:sp>
          <p:nvSpPr>
            <p:cNvPr id="83" name="Rectangle 82">
              <a:extLst>
                <a:ext uri="{FF2B5EF4-FFF2-40B4-BE49-F238E27FC236}">
                  <a16:creationId xmlns:a16="http://schemas.microsoft.com/office/drawing/2014/main" id="{D7A90F34-F30A-3D29-E3AF-C6BD7682FBF5}"/>
                </a:ext>
              </a:extLst>
            </p:cNvPr>
            <p:cNvSpPr/>
            <p:nvPr/>
          </p:nvSpPr>
          <p:spPr>
            <a:xfrm>
              <a:off x="4413690" y="4378132"/>
              <a:ext cx="1772344" cy="59990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4" name="Group 83">
              <a:extLst>
                <a:ext uri="{FF2B5EF4-FFF2-40B4-BE49-F238E27FC236}">
                  <a16:creationId xmlns:a16="http://schemas.microsoft.com/office/drawing/2014/main" id="{6A9CA1B6-42CF-6227-C868-4E8D6FD59598}"/>
                </a:ext>
              </a:extLst>
            </p:cNvPr>
            <p:cNvGrpSpPr/>
            <p:nvPr/>
          </p:nvGrpSpPr>
          <p:grpSpPr>
            <a:xfrm>
              <a:off x="3244054" y="4378132"/>
              <a:ext cx="1175074" cy="599905"/>
              <a:chOff x="8074141" y="4031964"/>
              <a:chExt cx="1417835" cy="533470"/>
            </a:xfrm>
          </p:grpSpPr>
          <p:sp>
            <p:nvSpPr>
              <p:cNvPr id="88" name="Freeform: Shape 87">
                <a:extLst>
                  <a:ext uri="{FF2B5EF4-FFF2-40B4-BE49-F238E27FC236}">
                    <a16:creationId xmlns:a16="http://schemas.microsoft.com/office/drawing/2014/main" id="{03716D18-B5DD-A213-499B-0C181F566C32}"/>
                  </a:ext>
                </a:extLst>
              </p:cNvPr>
              <p:cNvSpPr/>
              <p:nvPr/>
            </p:nvSpPr>
            <p:spPr>
              <a:xfrm rot="16200000">
                <a:off x="8007333" y="4135010"/>
                <a:ext cx="459694" cy="326077"/>
              </a:xfrm>
              <a:custGeom>
                <a:avLst/>
                <a:gdLst>
                  <a:gd name="connsiteX0" fmla="*/ 484632 w 969264"/>
                  <a:gd name="connsiteY0" fmla="*/ 0 h 488041"/>
                  <a:gd name="connsiteX1" fmla="*/ 969264 w 969264"/>
                  <a:gd name="connsiteY1" fmla="*/ 485327 h 488041"/>
                  <a:gd name="connsiteX2" fmla="*/ 968991 w 969264"/>
                  <a:gd name="connsiteY2" fmla="*/ 488041 h 488041"/>
                  <a:gd name="connsiteX3" fmla="*/ 273 w 969264"/>
                  <a:gd name="connsiteY3" fmla="*/ 488041 h 488041"/>
                  <a:gd name="connsiteX4" fmla="*/ 0 w 969264"/>
                  <a:gd name="connsiteY4" fmla="*/ 485327 h 488041"/>
                  <a:gd name="connsiteX5" fmla="*/ 484632 w 969264"/>
                  <a:gd name="connsiteY5" fmla="*/ 0 h 48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64" h="488041">
                    <a:moveTo>
                      <a:pt x="484632" y="0"/>
                    </a:moveTo>
                    <a:cubicBezTo>
                      <a:pt x="752287" y="0"/>
                      <a:pt x="969264" y="217288"/>
                      <a:pt x="969264" y="485327"/>
                    </a:cubicBezTo>
                    <a:lnTo>
                      <a:pt x="968991" y="488041"/>
                    </a:lnTo>
                    <a:lnTo>
                      <a:pt x="273" y="488041"/>
                    </a:lnTo>
                    <a:lnTo>
                      <a:pt x="0" y="485327"/>
                    </a:lnTo>
                    <a:cubicBezTo>
                      <a:pt x="0" y="217288"/>
                      <a:pt x="216977" y="0"/>
                      <a:pt x="484632" y="0"/>
                    </a:cubicBezTo>
                    <a:close/>
                  </a:path>
                </a:pathLst>
              </a:cu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89" name="Freeform: Shape 88">
                <a:extLst>
                  <a:ext uri="{FF2B5EF4-FFF2-40B4-BE49-F238E27FC236}">
                    <a16:creationId xmlns:a16="http://schemas.microsoft.com/office/drawing/2014/main" id="{DACDC8BC-C56D-C182-924C-7659C13568BC}"/>
                  </a:ext>
                </a:extLst>
              </p:cNvPr>
              <p:cNvSpPr/>
              <p:nvPr/>
            </p:nvSpPr>
            <p:spPr>
              <a:xfrm rot="16200000">
                <a:off x="8010552" y="4146535"/>
                <a:ext cx="463495" cy="309388"/>
              </a:xfrm>
              <a:custGeom>
                <a:avLst/>
                <a:gdLst>
                  <a:gd name="connsiteX0" fmla="*/ 481336 w 962672"/>
                  <a:gd name="connsiteY0" fmla="*/ 0 h 426359"/>
                  <a:gd name="connsiteX1" fmla="*/ 956122 w 962672"/>
                  <a:gd name="connsiteY1" fmla="*/ 365058 h 426359"/>
                  <a:gd name="connsiteX2" fmla="*/ 962672 w 962672"/>
                  <a:gd name="connsiteY2" fmla="*/ 426359 h 426359"/>
                  <a:gd name="connsiteX3" fmla="*/ 0 w 962672"/>
                  <a:gd name="connsiteY3" fmla="*/ 426359 h 426359"/>
                  <a:gd name="connsiteX4" fmla="*/ 6550 w 962672"/>
                  <a:gd name="connsiteY4" fmla="*/ 365058 h 426359"/>
                  <a:gd name="connsiteX5" fmla="*/ 481336 w 962672"/>
                  <a:gd name="connsiteY5" fmla="*/ 0 h 4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72" h="426359">
                    <a:moveTo>
                      <a:pt x="481336" y="0"/>
                    </a:moveTo>
                    <a:cubicBezTo>
                      <a:pt x="715534" y="0"/>
                      <a:pt x="910932" y="156720"/>
                      <a:pt x="956122" y="365058"/>
                    </a:cubicBezTo>
                    <a:lnTo>
                      <a:pt x="962672" y="426359"/>
                    </a:lnTo>
                    <a:lnTo>
                      <a:pt x="0" y="426359"/>
                    </a:lnTo>
                    <a:lnTo>
                      <a:pt x="6550" y="365058"/>
                    </a:lnTo>
                    <a:cubicBezTo>
                      <a:pt x="51740" y="156720"/>
                      <a:pt x="247138" y="0"/>
                      <a:pt x="481336" y="0"/>
                    </a:cubicBezTo>
                    <a:close/>
                  </a:path>
                </a:pathLst>
              </a:custGeom>
              <a:solidFill>
                <a:srgbClr val="FFFFFF"/>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90" name="Group 89">
                <a:extLst>
                  <a:ext uri="{FF2B5EF4-FFF2-40B4-BE49-F238E27FC236}">
                    <a16:creationId xmlns:a16="http://schemas.microsoft.com/office/drawing/2014/main" id="{7728146E-A961-0E68-C6AA-2CA3308FA5DC}"/>
                  </a:ext>
                </a:extLst>
              </p:cNvPr>
              <p:cNvGrpSpPr/>
              <p:nvPr/>
            </p:nvGrpSpPr>
            <p:grpSpPr>
              <a:xfrm rot="16200000">
                <a:off x="8666049" y="3739506"/>
                <a:ext cx="533470" cy="1118385"/>
                <a:chOff x="5528085" y="1433848"/>
                <a:chExt cx="1697056" cy="597400"/>
              </a:xfrm>
            </p:grpSpPr>
            <p:sp>
              <p:nvSpPr>
                <p:cNvPr id="91" name="TextBox 90">
                  <a:extLst>
                    <a:ext uri="{FF2B5EF4-FFF2-40B4-BE49-F238E27FC236}">
                      <a16:creationId xmlns:a16="http://schemas.microsoft.com/office/drawing/2014/main" id="{CBA37E09-9ACD-4B33-36BD-803490DA70A5}"/>
                    </a:ext>
                  </a:extLst>
                </p:cNvPr>
                <p:cNvSpPr txBox="1"/>
                <p:nvPr/>
              </p:nvSpPr>
              <p:spPr>
                <a:xfrm>
                  <a:off x="5568588" y="1433848"/>
                  <a:ext cx="1582878" cy="517352"/>
                </a:xfrm>
                <a:prstGeom prst="round2SameRect">
                  <a:avLst>
                    <a:gd name="adj1" fmla="val 11004"/>
                    <a:gd name="adj2" fmla="val 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srgbClr val="FFFFFF"/>
                    </a:solidFill>
                    <a:effectLst/>
                    <a:uLnTx/>
                    <a:uFillTx/>
                    <a:latin typeface="Aptos" panose="02110004020202020204"/>
                    <a:ea typeface="+mn-ea"/>
                    <a:cs typeface="+mn-cs"/>
                  </a:endParaRPr>
                </a:p>
              </p:txBody>
            </p:sp>
            <p:sp>
              <p:nvSpPr>
                <p:cNvPr id="92" name="TextBox 91">
                  <a:extLst>
                    <a:ext uri="{FF2B5EF4-FFF2-40B4-BE49-F238E27FC236}">
                      <a16:creationId xmlns:a16="http://schemas.microsoft.com/office/drawing/2014/main" id="{39101689-6C7D-4E75-BBB6-5ED3D58D6F5A}"/>
                    </a:ext>
                  </a:extLst>
                </p:cNvPr>
                <p:cNvSpPr txBox="1"/>
                <p:nvPr/>
              </p:nvSpPr>
              <p:spPr>
                <a:xfrm>
                  <a:off x="5528085" y="1474834"/>
                  <a:ext cx="1697056" cy="556414"/>
                </a:xfrm>
                <a:prstGeom prst="round2SameRect">
                  <a:avLst>
                    <a:gd name="adj1" fmla="val 11004"/>
                    <a:gd name="adj2" fmla="val 0"/>
                  </a:avLst>
                </a:prstGeom>
                <a:gradFill flip="none" rotWithShape="1">
                  <a:gsLst>
                    <a:gs pos="0">
                      <a:schemeClr val="tx2">
                        <a:lumMod val="90000"/>
                        <a:lumOff val="10000"/>
                      </a:schemeClr>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algn="ctr">
                    <a:lnSpc>
                      <a:spcPct val="95000"/>
                    </a:lnSpc>
                    <a:defRPr sz="1200" kern="0">
                      <a:solidFill>
                        <a:srgbClr val="FFFFFF"/>
                      </a:solidFill>
                      <a:latin typeface="Trebuchet MS" panose="020B0603020202020204" pitchFamily="34" charset="0"/>
                    </a:defRPr>
                  </a:lvl1p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sp>
          <p:nvSpPr>
            <p:cNvPr id="85" name="TextBox 84">
              <a:extLst>
                <a:ext uri="{FF2B5EF4-FFF2-40B4-BE49-F238E27FC236}">
                  <a16:creationId xmlns:a16="http://schemas.microsoft.com/office/drawing/2014/main" id="{85B3F69F-F054-3A28-ECFF-E328B1986F92}"/>
                </a:ext>
              </a:extLst>
            </p:cNvPr>
            <p:cNvSpPr txBox="1"/>
            <p:nvPr/>
          </p:nvSpPr>
          <p:spPr>
            <a:xfrm>
              <a:off x="3506408" y="4463339"/>
              <a:ext cx="1059844" cy="317052"/>
            </a:xfrm>
            <a:prstGeom prst="rect">
              <a:avLst/>
            </a:prstGeom>
            <a:noFill/>
          </p:spPr>
          <p:txBody>
            <a:bodyPr wrap="square">
              <a:spAutoFit/>
            </a:bodyPr>
            <a:lstStyle/>
            <a:p>
              <a:pPr marR="0" lvl="0" algn="r" defTabSz="914400" rtl="1" eaLnBrk="1" fontAlgn="ctr" latinLnBrk="0" hangingPunct="1">
                <a:lnSpc>
                  <a:spcPct val="107000"/>
                </a:lnSpc>
                <a:spcBef>
                  <a:spcPts val="0"/>
                </a:spcBef>
                <a:spcAft>
                  <a:spcPts val="800"/>
                </a:spcAft>
                <a:buClrTx/>
                <a:buSzTx/>
                <a:tabLst/>
                <a:defRPr/>
              </a:pPr>
              <a:r>
                <a:rPr kumimoji="0" lang="ar-LB" sz="1200" b="0" i="0" u="none" strike="noStrike" kern="1200" cap="none" spc="0" normalizeH="0" baseline="0" noProof="0">
                  <a:ln>
                    <a:noFill/>
                  </a:ln>
                  <a:solidFill>
                    <a:schemeClr val="bg1"/>
                  </a:solidFill>
                  <a:effectLst/>
                  <a:uLnTx/>
                  <a:uFillTx/>
                  <a:latin typeface="Segoe UI" panose="020B0502040204020203" pitchFamily="34" charset="0"/>
                  <a:ea typeface="+mn-ea"/>
                  <a:cs typeface="Arial" panose="020B0604020202020204" pitchFamily="34" charset="0"/>
                </a:rPr>
                <a:t>المؤهل العلمي </a:t>
              </a:r>
              <a:endParaRPr kumimoji="0" lang="en-US" sz="12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F0E61CA5-0AB6-01BD-B6DC-D35FC011D242}"/>
                </a:ext>
              </a:extLst>
            </p:cNvPr>
            <p:cNvSpPr txBox="1"/>
            <p:nvPr/>
          </p:nvSpPr>
          <p:spPr>
            <a:xfrm>
              <a:off x="4417785" y="4511157"/>
              <a:ext cx="1937008" cy="26923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1000" b="0" i="0" u="none" strike="noStrike" kern="1200" cap="none" spc="0" normalizeH="0" baseline="0" noProof="0">
                  <a:ln>
                    <a:noFill/>
                  </a:ln>
                  <a:solidFill>
                    <a:prstClr val="black"/>
                  </a:solidFill>
                  <a:effectLst/>
                  <a:uLnTx/>
                  <a:uFillTx/>
                  <a:latin typeface="Aptos" panose="02110004020202020204"/>
                  <a:ea typeface="+mn-ea"/>
                  <a:cs typeface="+mn-cs"/>
                </a:rPr>
                <a:t>شهادات متقدمة في مجال الاختصاص</a:t>
              </a:r>
              <a:endParaRPr kumimoji="0" lang="en-US"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TextBox 86">
              <a:extLst>
                <a:ext uri="{FF2B5EF4-FFF2-40B4-BE49-F238E27FC236}">
                  <a16:creationId xmlns:a16="http://schemas.microsoft.com/office/drawing/2014/main" id="{A4DE0D9B-9CED-C5F3-16DC-80A75C406235}"/>
                </a:ext>
              </a:extLst>
            </p:cNvPr>
            <p:cNvSpPr txBox="1"/>
            <p:nvPr/>
          </p:nvSpPr>
          <p:spPr>
            <a:xfrm>
              <a:off x="3334697" y="4468927"/>
              <a:ext cx="199321" cy="4038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rgbClr val="0E2841">
                      <a:lumMod val="75000"/>
                      <a:lumOff val="25000"/>
                    </a:srgbClr>
                  </a:solidFill>
                  <a:effectLst/>
                  <a:uLnTx/>
                  <a:uFillTx/>
                  <a:latin typeface="Aptos" panose="02110004020202020204"/>
                  <a:ea typeface="+mn-ea"/>
                  <a:cs typeface="+mn-cs"/>
                </a:rPr>
                <a:t>2</a:t>
              </a:r>
            </a:p>
          </p:txBody>
        </p:sp>
      </p:grpSp>
      <p:grpSp>
        <p:nvGrpSpPr>
          <p:cNvPr id="93" name="Group 92">
            <a:extLst>
              <a:ext uri="{FF2B5EF4-FFF2-40B4-BE49-F238E27FC236}">
                <a16:creationId xmlns:a16="http://schemas.microsoft.com/office/drawing/2014/main" id="{B35AE10B-1F74-490E-B117-FE3731143BFC}"/>
              </a:ext>
            </a:extLst>
          </p:cNvPr>
          <p:cNvGrpSpPr/>
          <p:nvPr/>
        </p:nvGrpSpPr>
        <p:grpSpPr>
          <a:xfrm flipH="1">
            <a:off x="3853805" y="4917655"/>
            <a:ext cx="2947811" cy="590317"/>
            <a:chOff x="3221366" y="5221196"/>
            <a:chExt cx="3173502" cy="645495"/>
          </a:xfrm>
        </p:grpSpPr>
        <p:sp>
          <p:nvSpPr>
            <p:cNvPr id="94" name="Rectangle 93">
              <a:extLst>
                <a:ext uri="{FF2B5EF4-FFF2-40B4-BE49-F238E27FC236}">
                  <a16:creationId xmlns:a16="http://schemas.microsoft.com/office/drawing/2014/main" id="{0DFAC527-E28F-15D4-31A1-2EE8F61EB2E7}"/>
                </a:ext>
              </a:extLst>
            </p:cNvPr>
            <p:cNvSpPr/>
            <p:nvPr/>
          </p:nvSpPr>
          <p:spPr>
            <a:xfrm>
              <a:off x="4394839" y="5221202"/>
              <a:ext cx="1767955" cy="6454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5" name="Group 94">
              <a:extLst>
                <a:ext uri="{FF2B5EF4-FFF2-40B4-BE49-F238E27FC236}">
                  <a16:creationId xmlns:a16="http://schemas.microsoft.com/office/drawing/2014/main" id="{ADF294B0-B36C-A9A7-5F60-FEA69AFB35A6}"/>
                </a:ext>
              </a:extLst>
            </p:cNvPr>
            <p:cNvGrpSpPr/>
            <p:nvPr/>
          </p:nvGrpSpPr>
          <p:grpSpPr>
            <a:xfrm>
              <a:off x="3221366" y="5221196"/>
              <a:ext cx="1420278" cy="645495"/>
              <a:chOff x="8075897" y="4844419"/>
              <a:chExt cx="1713694" cy="519093"/>
            </a:xfrm>
          </p:grpSpPr>
          <p:grpSp>
            <p:nvGrpSpPr>
              <p:cNvPr id="98" name="Group 97">
                <a:extLst>
                  <a:ext uri="{FF2B5EF4-FFF2-40B4-BE49-F238E27FC236}">
                    <a16:creationId xmlns:a16="http://schemas.microsoft.com/office/drawing/2014/main" id="{A3A3BAD0-0645-A1EA-921E-48E465008F97}"/>
                  </a:ext>
                </a:extLst>
              </p:cNvPr>
              <p:cNvGrpSpPr/>
              <p:nvPr/>
            </p:nvGrpSpPr>
            <p:grpSpPr>
              <a:xfrm>
                <a:off x="8075897" y="4844419"/>
                <a:ext cx="1412267" cy="519093"/>
                <a:chOff x="8079709" y="4035823"/>
                <a:chExt cx="1412267" cy="519093"/>
              </a:xfrm>
            </p:grpSpPr>
            <p:sp>
              <p:nvSpPr>
                <p:cNvPr id="100" name="Freeform: Shape 99">
                  <a:extLst>
                    <a:ext uri="{FF2B5EF4-FFF2-40B4-BE49-F238E27FC236}">
                      <a16:creationId xmlns:a16="http://schemas.microsoft.com/office/drawing/2014/main" id="{68F1CF3B-ED7A-D834-0696-68BD4A8F114E}"/>
                    </a:ext>
                  </a:extLst>
                </p:cNvPr>
                <p:cNvSpPr/>
                <p:nvPr/>
              </p:nvSpPr>
              <p:spPr>
                <a:xfrm rot="16200000">
                  <a:off x="8041488" y="4143311"/>
                  <a:ext cx="407502" cy="331060"/>
                </a:xfrm>
                <a:custGeom>
                  <a:avLst/>
                  <a:gdLst>
                    <a:gd name="connsiteX0" fmla="*/ 484632 w 969264"/>
                    <a:gd name="connsiteY0" fmla="*/ 0 h 488041"/>
                    <a:gd name="connsiteX1" fmla="*/ 969264 w 969264"/>
                    <a:gd name="connsiteY1" fmla="*/ 485327 h 488041"/>
                    <a:gd name="connsiteX2" fmla="*/ 968991 w 969264"/>
                    <a:gd name="connsiteY2" fmla="*/ 488041 h 488041"/>
                    <a:gd name="connsiteX3" fmla="*/ 273 w 969264"/>
                    <a:gd name="connsiteY3" fmla="*/ 488041 h 488041"/>
                    <a:gd name="connsiteX4" fmla="*/ 0 w 969264"/>
                    <a:gd name="connsiteY4" fmla="*/ 485327 h 488041"/>
                    <a:gd name="connsiteX5" fmla="*/ 484632 w 969264"/>
                    <a:gd name="connsiteY5" fmla="*/ 0 h 48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64" h="488041">
                      <a:moveTo>
                        <a:pt x="484632" y="0"/>
                      </a:moveTo>
                      <a:cubicBezTo>
                        <a:pt x="752287" y="0"/>
                        <a:pt x="969264" y="217288"/>
                        <a:pt x="969264" y="485327"/>
                      </a:cubicBezTo>
                      <a:lnTo>
                        <a:pt x="968991" y="488041"/>
                      </a:lnTo>
                      <a:lnTo>
                        <a:pt x="273" y="488041"/>
                      </a:lnTo>
                      <a:lnTo>
                        <a:pt x="0" y="485327"/>
                      </a:lnTo>
                      <a:cubicBezTo>
                        <a:pt x="0" y="217288"/>
                        <a:pt x="216977" y="0"/>
                        <a:pt x="484632" y="0"/>
                      </a:cubicBezTo>
                      <a:close/>
                    </a:path>
                  </a:pathLst>
                </a:cu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01" name="Freeform: Shape 100">
                  <a:extLst>
                    <a:ext uri="{FF2B5EF4-FFF2-40B4-BE49-F238E27FC236}">
                      <a16:creationId xmlns:a16="http://schemas.microsoft.com/office/drawing/2014/main" id="{A1A7FABA-7D6F-639D-DBCD-613014061FDF}"/>
                    </a:ext>
                  </a:extLst>
                </p:cNvPr>
                <p:cNvSpPr/>
                <p:nvPr/>
              </p:nvSpPr>
              <p:spPr>
                <a:xfrm rot="16200000">
                  <a:off x="8050604" y="4157179"/>
                  <a:ext cx="409033" cy="304855"/>
                </a:xfrm>
                <a:custGeom>
                  <a:avLst/>
                  <a:gdLst>
                    <a:gd name="connsiteX0" fmla="*/ 481336 w 962672"/>
                    <a:gd name="connsiteY0" fmla="*/ 0 h 426359"/>
                    <a:gd name="connsiteX1" fmla="*/ 956122 w 962672"/>
                    <a:gd name="connsiteY1" fmla="*/ 365058 h 426359"/>
                    <a:gd name="connsiteX2" fmla="*/ 962672 w 962672"/>
                    <a:gd name="connsiteY2" fmla="*/ 426359 h 426359"/>
                    <a:gd name="connsiteX3" fmla="*/ 0 w 962672"/>
                    <a:gd name="connsiteY3" fmla="*/ 426359 h 426359"/>
                    <a:gd name="connsiteX4" fmla="*/ 6550 w 962672"/>
                    <a:gd name="connsiteY4" fmla="*/ 365058 h 426359"/>
                    <a:gd name="connsiteX5" fmla="*/ 481336 w 962672"/>
                    <a:gd name="connsiteY5" fmla="*/ 0 h 4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72" h="426359">
                      <a:moveTo>
                        <a:pt x="481336" y="0"/>
                      </a:moveTo>
                      <a:cubicBezTo>
                        <a:pt x="715534" y="0"/>
                        <a:pt x="910932" y="156720"/>
                        <a:pt x="956122" y="365058"/>
                      </a:cubicBezTo>
                      <a:lnTo>
                        <a:pt x="962672" y="426359"/>
                      </a:lnTo>
                      <a:lnTo>
                        <a:pt x="0" y="426359"/>
                      </a:lnTo>
                      <a:lnTo>
                        <a:pt x="6550" y="365058"/>
                      </a:lnTo>
                      <a:cubicBezTo>
                        <a:pt x="51740" y="156720"/>
                        <a:pt x="247138" y="0"/>
                        <a:pt x="481336" y="0"/>
                      </a:cubicBezTo>
                      <a:close/>
                    </a:path>
                  </a:pathLst>
                </a:custGeom>
                <a:solidFill>
                  <a:srgbClr val="FFFFFF"/>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102" name="Group 101">
                  <a:extLst>
                    <a:ext uri="{FF2B5EF4-FFF2-40B4-BE49-F238E27FC236}">
                      <a16:creationId xmlns:a16="http://schemas.microsoft.com/office/drawing/2014/main" id="{883AD4E8-EDAA-5CEC-022F-80F9CFC3E8A1}"/>
                    </a:ext>
                  </a:extLst>
                </p:cNvPr>
                <p:cNvGrpSpPr/>
                <p:nvPr/>
              </p:nvGrpSpPr>
              <p:grpSpPr>
                <a:xfrm rot="16200000">
                  <a:off x="8673237" y="3736177"/>
                  <a:ext cx="519093" cy="1118385"/>
                  <a:chOff x="5561538" y="1433848"/>
                  <a:chExt cx="1651319" cy="597400"/>
                </a:xfrm>
              </p:grpSpPr>
              <p:sp>
                <p:nvSpPr>
                  <p:cNvPr id="103" name="TextBox 102">
                    <a:extLst>
                      <a:ext uri="{FF2B5EF4-FFF2-40B4-BE49-F238E27FC236}">
                        <a16:creationId xmlns:a16="http://schemas.microsoft.com/office/drawing/2014/main" id="{9702ED0E-7778-4BB8-575A-D5A225666FF4}"/>
                      </a:ext>
                    </a:extLst>
                  </p:cNvPr>
                  <p:cNvSpPr txBox="1"/>
                  <p:nvPr/>
                </p:nvSpPr>
                <p:spPr>
                  <a:xfrm>
                    <a:off x="5561538" y="1433848"/>
                    <a:ext cx="1651306" cy="517352"/>
                  </a:xfrm>
                  <a:prstGeom prst="round2SameRect">
                    <a:avLst>
                      <a:gd name="adj1" fmla="val 11004"/>
                      <a:gd name="adj2" fmla="val 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srgbClr val="FFFFFF"/>
                      </a:solidFill>
                      <a:effectLst/>
                      <a:uLnTx/>
                      <a:uFillTx/>
                      <a:latin typeface="Aptos" panose="02110004020202020204"/>
                      <a:ea typeface="+mn-ea"/>
                      <a:cs typeface="+mn-cs"/>
                    </a:endParaRPr>
                  </a:p>
                </p:txBody>
              </p:sp>
              <p:sp>
                <p:nvSpPr>
                  <p:cNvPr id="104" name="TextBox 103">
                    <a:extLst>
                      <a:ext uri="{FF2B5EF4-FFF2-40B4-BE49-F238E27FC236}">
                        <a16:creationId xmlns:a16="http://schemas.microsoft.com/office/drawing/2014/main" id="{D463DFF0-4A9D-CC23-2DB5-02879D892C44}"/>
                      </a:ext>
                    </a:extLst>
                  </p:cNvPr>
                  <p:cNvSpPr txBox="1"/>
                  <p:nvPr/>
                </p:nvSpPr>
                <p:spPr>
                  <a:xfrm>
                    <a:off x="5561555" y="1474834"/>
                    <a:ext cx="1651302" cy="556414"/>
                  </a:xfrm>
                  <a:prstGeom prst="round2SameRect">
                    <a:avLst>
                      <a:gd name="adj1" fmla="val 11004"/>
                      <a:gd name="adj2" fmla="val 0"/>
                    </a:avLst>
                  </a:prstGeom>
                  <a:gradFill flip="none" rotWithShape="1">
                    <a:gsLst>
                      <a:gs pos="0">
                        <a:schemeClr val="tx2">
                          <a:lumMod val="90000"/>
                          <a:lumOff val="10000"/>
                        </a:schemeClr>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algn="ctr">
                      <a:lnSpc>
                        <a:spcPct val="95000"/>
                      </a:lnSpc>
                      <a:defRPr sz="1200" kern="0">
                        <a:solidFill>
                          <a:srgbClr val="FFFFFF"/>
                        </a:solidFill>
                        <a:latin typeface="Trebuchet MS" panose="020B0603020202020204" pitchFamily="34" charset="0"/>
                      </a:defRPr>
                    </a:lvl1p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sp>
            <p:nvSpPr>
              <p:cNvPr id="99" name="TextBox 98">
                <a:extLst>
                  <a:ext uri="{FF2B5EF4-FFF2-40B4-BE49-F238E27FC236}">
                    <a16:creationId xmlns:a16="http://schemas.microsoft.com/office/drawing/2014/main" id="{2C42711E-0852-8E66-DF4D-F7F1DDAD96B5}"/>
                  </a:ext>
                </a:extLst>
              </p:cNvPr>
              <p:cNvSpPr txBox="1"/>
              <p:nvPr/>
            </p:nvSpPr>
            <p:spPr>
              <a:xfrm>
                <a:off x="8406569" y="4966957"/>
                <a:ext cx="1383022" cy="254967"/>
              </a:xfrm>
              <a:prstGeom prst="rect">
                <a:avLst/>
              </a:prstGeom>
              <a:noFill/>
            </p:spPr>
            <p:txBody>
              <a:bodyPr wrap="square">
                <a:spAutoFit/>
              </a:bodyPr>
              <a:lstStyle/>
              <a:p>
                <a:pPr marR="0" lvl="0" algn="r" defTabSz="914400" rtl="1" eaLnBrk="1" fontAlgn="ctr" latinLnBrk="0" hangingPunct="1">
                  <a:lnSpc>
                    <a:spcPct val="107000"/>
                  </a:lnSpc>
                  <a:spcBef>
                    <a:spcPts val="0"/>
                  </a:spcBef>
                  <a:spcAft>
                    <a:spcPts val="800"/>
                  </a:spcAft>
                  <a:buClrTx/>
                  <a:buSzTx/>
                  <a:tabLst/>
                  <a:defRPr/>
                </a:pPr>
                <a:r>
                  <a:rPr kumimoji="0" lang="ar-LB" sz="1200" b="0" i="0" u="none" strike="noStrike" kern="1200" cap="none" spc="0" normalizeH="0" baseline="0" noProof="0">
                    <a:ln>
                      <a:noFill/>
                    </a:ln>
                    <a:solidFill>
                      <a:schemeClr val="bg1"/>
                    </a:solidFill>
                    <a:effectLst/>
                    <a:uLnTx/>
                    <a:uFillTx/>
                    <a:latin typeface="Segoe UI" panose="020B0502040204020203" pitchFamily="34" charset="0"/>
                    <a:ea typeface="+mn-ea"/>
                    <a:cs typeface="Arial" panose="020B0604020202020204" pitchFamily="34" charset="0"/>
                  </a:rPr>
                  <a:t>التطوير المهني</a:t>
                </a:r>
                <a:endParaRPr kumimoji="0" lang="en-US" sz="1200" b="0" i="0" u="none" strike="noStrike" kern="1200" cap="none" spc="0" normalizeH="0" baseline="0" noProof="0">
                  <a:ln>
                    <a:noFill/>
                  </a:ln>
                  <a:solidFill>
                    <a:schemeClr val="bg1"/>
                  </a:solidFill>
                  <a:effectLst/>
                  <a:uLnTx/>
                  <a:uFillTx/>
                  <a:latin typeface="Segoe UI" panose="020B0502040204020203" pitchFamily="34" charset="0"/>
                  <a:ea typeface="+mn-ea"/>
                  <a:cs typeface="Arial" panose="020B0604020202020204" pitchFamily="34" charset="0"/>
                </a:endParaRPr>
              </a:p>
            </p:txBody>
          </p:sp>
        </p:grpSp>
        <p:sp>
          <p:nvSpPr>
            <p:cNvPr id="96" name="TextBox 95">
              <a:extLst>
                <a:ext uri="{FF2B5EF4-FFF2-40B4-BE49-F238E27FC236}">
                  <a16:creationId xmlns:a16="http://schemas.microsoft.com/office/drawing/2014/main" id="{93723883-6DD8-E389-E58A-61FA40CDCE5C}"/>
                </a:ext>
              </a:extLst>
            </p:cNvPr>
            <p:cNvSpPr txBox="1"/>
            <p:nvPr/>
          </p:nvSpPr>
          <p:spPr>
            <a:xfrm>
              <a:off x="4398448" y="5306112"/>
              <a:ext cx="1996420" cy="437509"/>
            </a:xfrm>
            <a:prstGeom prst="rect">
              <a:avLst/>
            </a:prstGeom>
            <a:noFill/>
          </p:spPr>
          <p:txBody>
            <a:bodyPr wrap="square">
              <a:spAutoFit/>
            </a:bodyPr>
            <a:lstStyle/>
            <a:p>
              <a:pPr algn="r" rtl="1">
                <a:defRPr/>
              </a:pPr>
              <a:r>
                <a:rPr kumimoji="0" lang="ar-LB"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مؤلفات/مقالات</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algn="r" rtl="1">
                <a:defRPr/>
              </a:pPr>
              <a:r>
                <a:rPr kumimoji="0" lang="ar-LB"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معاهد تقنية/تدريب متخصص</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F247C283-CBD8-CB3B-B2E4-FCA35C8AEB9F}"/>
                </a:ext>
              </a:extLst>
            </p:cNvPr>
            <p:cNvSpPr txBox="1"/>
            <p:nvPr/>
          </p:nvSpPr>
          <p:spPr>
            <a:xfrm>
              <a:off x="3323538" y="5347750"/>
              <a:ext cx="199321" cy="4038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rgbClr val="0E2841">
                      <a:lumMod val="75000"/>
                      <a:lumOff val="25000"/>
                    </a:srgbClr>
                  </a:solidFill>
                  <a:effectLst/>
                  <a:uLnTx/>
                  <a:uFillTx/>
                  <a:latin typeface="Aptos" panose="02110004020202020204"/>
                  <a:ea typeface="+mn-ea"/>
                  <a:cs typeface="+mn-cs"/>
                </a:rPr>
                <a:t>3</a:t>
              </a:r>
            </a:p>
          </p:txBody>
        </p:sp>
      </p:grpSp>
      <p:grpSp>
        <p:nvGrpSpPr>
          <p:cNvPr id="106" name="Group 105">
            <a:extLst>
              <a:ext uri="{FF2B5EF4-FFF2-40B4-BE49-F238E27FC236}">
                <a16:creationId xmlns:a16="http://schemas.microsoft.com/office/drawing/2014/main" id="{60E2D595-ED5B-0E5F-B305-AF1FDC7BA33C}"/>
              </a:ext>
            </a:extLst>
          </p:cNvPr>
          <p:cNvGrpSpPr/>
          <p:nvPr/>
        </p:nvGrpSpPr>
        <p:grpSpPr>
          <a:xfrm flipH="1">
            <a:off x="299448" y="3313193"/>
            <a:ext cx="3400867" cy="2340759"/>
            <a:chOff x="7878076" y="1453812"/>
            <a:chExt cx="3661243" cy="2559551"/>
          </a:xfrm>
        </p:grpSpPr>
        <p:sp>
          <p:nvSpPr>
            <p:cNvPr id="108" name="Rectangle 107">
              <a:extLst>
                <a:ext uri="{FF2B5EF4-FFF2-40B4-BE49-F238E27FC236}">
                  <a16:creationId xmlns:a16="http://schemas.microsoft.com/office/drawing/2014/main" id="{E8AB3A54-169C-F778-86CC-4E9798024B05}"/>
                </a:ext>
              </a:extLst>
            </p:cNvPr>
            <p:cNvSpPr/>
            <p:nvPr/>
          </p:nvSpPr>
          <p:spPr>
            <a:xfrm>
              <a:off x="9033224" y="3254900"/>
              <a:ext cx="2453186" cy="75846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9" name="TextBox 108">
              <a:extLst>
                <a:ext uri="{FF2B5EF4-FFF2-40B4-BE49-F238E27FC236}">
                  <a16:creationId xmlns:a16="http://schemas.microsoft.com/office/drawing/2014/main" id="{59B20C2D-B1C1-CF60-B9B9-1CB2EF2AD5FC}"/>
                </a:ext>
              </a:extLst>
            </p:cNvPr>
            <p:cNvSpPr txBox="1"/>
            <p:nvPr/>
          </p:nvSpPr>
          <p:spPr>
            <a:xfrm>
              <a:off x="9013560" y="1453812"/>
              <a:ext cx="2525759" cy="639434"/>
            </a:xfrm>
            <a:prstGeom prst="rect">
              <a:avLst/>
            </a:prstGeom>
            <a:noFill/>
          </p:spPr>
          <p:txBody>
            <a:bodyPr wrap="square" lIns="91440" tIns="45720" rIns="91440" bIns="45720" anchor="t">
              <a:spAutoFit/>
            </a:bodyPr>
            <a:lstStyle/>
            <a:p>
              <a:pPr marR="0" lvl="0" algn="r" defTabSz="914400" rtl="1" eaLnBrk="1" fontAlgn="auto" latinLnBrk="0" hangingPunct="1">
                <a:lnSpc>
                  <a:spcPct val="100000"/>
                </a:lnSpc>
                <a:spcBef>
                  <a:spcPts val="0"/>
                </a:spcBef>
                <a:spcAft>
                  <a:spcPts val="0"/>
                </a:spcAft>
                <a:buClrTx/>
                <a:buSzTx/>
                <a:tabLst/>
                <a:defRPr/>
              </a:pPr>
              <a:r>
                <a:rPr lang="ar-LB" sz="800">
                  <a:cs typeface="Arial"/>
                </a:rPr>
                <a:t>المظهر الرسمي</a:t>
              </a:r>
              <a:endParaRPr lang="en-US" sz="800">
                <a:cs typeface="Arial"/>
              </a:endParaRPr>
            </a:p>
            <a:p>
              <a:pPr marR="0" lvl="0" algn="r" defTabSz="914400" rtl="1" eaLnBrk="1" fontAlgn="auto" latinLnBrk="0" hangingPunct="1">
                <a:lnSpc>
                  <a:spcPct val="100000"/>
                </a:lnSpc>
                <a:spcBef>
                  <a:spcPts val="0"/>
                </a:spcBef>
                <a:spcAft>
                  <a:spcPts val="0"/>
                </a:spcAft>
                <a:buClrTx/>
                <a:buSzTx/>
                <a:tabLst/>
                <a:defRPr/>
              </a:pPr>
              <a:r>
                <a:rPr lang="ar-LB" sz="800">
                  <a:cs typeface="Arial"/>
                </a:rPr>
                <a:t>الكاريزما ولغة الجسد</a:t>
              </a:r>
              <a:endParaRPr lang="en-US" sz="800">
                <a:cs typeface="Arial"/>
              </a:endParaRPr>
            </a:p>
            <a:p>
              <a:pPr marR="0" lvl="0" algn="r" defTabSz="914400" rtl="1" eaLnBrk="1" fontAlgn="auto" latinLnBrk="0" hangingPunct="1">
                <a:lnSpc>
                  <a:spcPct val="100000"/>
                </a:lnSpc>
                <a:spcBef>
                  <a:spcPts val="0"/>
                </a:spcBef>
                <a:spcAft>
                  <a:spcPts val="0"/>
                </a:spcAft>
                <a:buClrTx/>
                <a:buSzTx/>
                <a:tabLst/>
                <a:defRPr/>
              </a:pPr>
              <a:r>
                <a:rPr lang="ar-LB" sz="800">
                  <a:cs typeface="Arial"/>
                </a:rPr>
                <a:t>الأخلاقيات والقيم</a:t>
              </a:r>
              <a:endParaRPr lang="en-US" sz="800">
                <a:cs typeface="Arial"/>
              </a:endParaRPr>
            </a:p>
            <a:p>
              <a:pPr marR="0" lvl="0" algn="r" defTabSz="914400" rtl="1" eaLnBrk="1" fontAlgn="auto" latinLnBrk="0" hangingPunct="1">
                <a:lnSpc>
                  <a:spcPct val="100000"/>
                </a:lnSpc>
                <a:spcBef>
                  <a:spcPts val="0"/>
                </a:spcBef>
                <a:spcAft>
                  <a:spcPts val="0"/>
                </a:spcAft>
                <a:buClrTx/>
                <a:buSzTx/>
                <a:tabLst/>
                <a:defRPr/>
              </a:pPr>
              <a:r>
                <a:rPr lang="ar-LB" sz="800">
                  <a:cs typeface="Arial"/>
                </a:rPr>
                <a:t>الالمام بالوظيفة (معرفة السوق، وأصحاب المصلحة، والمؤسسة)</a:t>
              </a:r>
              <a:endParaRPr kumimoji="0" lang="en-US" sz="800" b="0" i="0" u="none" strike="noStrike" kern="1200" cap="none" spc="0" normalizeH="0" baseline="0" noProof="0">
                <a:ln>
                  <a:noFill/>
                </a:ln>
                <a:solidFill>
                  <a:prstClr val="black"/>
                </a:solidFill>
                <a:effectLst/>
                <a:uLnTx/>
                <a:uFillTx/>
                <a:latin typeface="Aptos" panose="02110004020202020204"/>
                <a:ea typeface="+mn-ea"/>
                <a:cs typeface="Arial"/>
              </a:endParaRPr>
            </a:p>
          </p:txBody>
        </p:sp>
        <p:grpSp>
          <p:nvGrpSpPr>
            <p:cNvPr id="110" name="Group 109">
              <a:extLst>
                <a:ext uri="{FF2B5EF4-FFF2-40B4-BE49-F238E27FC236}">
                  <a16:creationId xmlns:a16="http://schemas.microsoft.com/office/drawing/2014/main" id="{2ED83E43-1D4F-2D75-D8FA-E167CB384512}"/>
                </a:ext>
              </a:extLst>
            </p:cNvPr>
            <p:cNvGrpSpPr/>
            <p:nvPr/>
          </p:nvGrpSpPr>
          <p:grpSpPr>
            <a:xfrm>
              <a:off x="7878076" y="1686103"/>
              <a:ext cx="1233625" cy="2327260"/>
              <a:chOff x="8095449" y="1685328"/>
              <a:chExt cx="1233625" cy="2327260"/>
            </a:xfrm>
          </p:grpSpPr>
          <p:grpSp>
            <p:nvGrpSpPr>
              <p:cNvPr id="111" name="Group 110">
                <a:extLst>
                  <a:ext uri="{FF2B5EF4-FFF2-40B4-BE49-F238E27FC236}">
                    <a16:creationId xmlns:a16="http://schemas.microsoft.com/office/drawing/2014/main" id="{4E9E907E-2F43-16AD-06C1-B80F6F2DD608}"/>
                  </a:ext>
                </a:extLst>
              </p:cNvPr>
              <p:cNvGrpSpPr/>
              <p:nvPr/>
            </p:nvGrpSpPr>
            <p:grpSpPr>
              <a:xfrm>
                <a:off x="8095449" y="3250242"/>
                <a:ext cx="1158958" cy="762346"/>
                <a:chOff x="8068021" y="4092176"/>
                <a:chExt cx="1158958" cy="762346"/>
              </a:xfrm>
            </p:grpSpPr>
            <p:sp>
              <p:nvSpPr>
                <p:cNvPr id="113" name="Freeform: Shape 112">
                  <a:extLst>
                    <a:ext uri="{FF2B5EF4-FFF2-40B4-BE49-F238E27FC236}">
                      <a16:creationId xmlns:a16="http://schemas.microsoft.com/office/drawing/2014/main" id="{3A9786D7-A6AE-AF6C-4BF3-15F88F686F31}"/>
                    </a:ext>
                  </a:extLst>
                </p:cNvPr>
                <p:cNvSpPr/>
                <p:nvPr/>
              </p:nvSpPr>
              <p:spPr>
                <a:xfrm rot="16200000">
                  <a:off x="7984561" y="4308335"/>
                  <a:ext cx="479533" cy="312614"/>
                </a:xfrm>
                <a:custGeom>
                  <a:avLst/>
                  <a:gdLst>
                    <a:gd name="connsiteX0" fmla="*/ 484632 w 969264"/>
                    <a:gd name="connsiteY0" fmla="*/ 0 h 488041"/>
                    <a:gd name="connsiteX1" fmla="*/ 969264 w 969264"/>
                    <a:gd name="connsiteY1" fmla="*/ 485327 h 488041"/>
                    <a:gd name="connsiteX2" fmla="*/ 968991 w 969264"/>
                    <a:gd name="connsiteY2" fmla="*/ 488041 h 488041"/>
                    <a:gd name="connsiteX3" fmla="*/ 273 w 969264"/>
                    <a:gd name="connsiteY3" fmla="*/ 488041 h 488041"/>
                    <a:gd name="connsiteX4" fmla="*/ 0 w 969264"/>
                    <a:gd name="connsiteY4" fmla="*/ 485327 h 488041"/>
                    <a:gd name="connsiteX5" fmla="*/ 484632 w 969264"/>
                    <a:gd name="connsiteY5" fmla="*/ 0 h 48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64" h="488041">
                      <a:moveTo>
                        <a:pt x="484632" y="0"/>
                      </a:moveTo>
                      <a:cubicBezTo>
                        <a:pt x="752287" y="0"/>
                        <a:pt x="969264" y="217288"/>
                        <a:pt x="969264" y="485327"/>
                      </a:cubicBezTo>
                      <a:lnTo>
                        <a:pt x="968991" y="488041"/>
                      </a:lnTo>
                      <a:lnTo>
                        <a:pt x="273" y="488041"/>
                      </a:lnTo>
                      <a:lnTo>
                        <a:pt x="0" y="485327"/>
                      </a:lnTo>
                      <a:cubicBezTo>
                        <a:pt x="0" y="217288"/>
                        <a:pt x="216977" y="0"/>
                        <a:pt x="484632" y="0"/>
                      </a:cubicBezTo>
                      <a:close/>
                    </a:path>
                  </a:pathLst>
                </a:cu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14" name="Freeform: Shape 113">
                  <a:extLst>
                    <a:ext uri="{FF2B5EF4-FFF2-40B4-BE49-F238E27FC236}">
                      <a16:creationId xmlns:a16="http://schemas.microsoft.com/office/drawing/2014/main" id="{5A7F48CE-F78C-F1F5-73B9-A78393D2F44D}"/>
                    </a:ext>
                  </a:extLst>
                </p:cNvPr>
                <p:cNvSpPr/>
                <p:nvPr/>
              </p:nvSpPr>
              <p:spPr>
                <a:xfrm rot="16200000">
                  <a:off x="7998570" y="4326849"/>
                  <a:ext cx="479533" cy="278149"/>
                </a:xfrm>
                <a:custGeom>
                  <a:avLst/>
                  <a:gdLst>
                    <a:gd name="connsiteX0" fmla="*/ 481336 w 962672"/>
                    <a:gd name="connsiteY0" fmla="*/ 0 h 426359"/>
                    <a:gd name="connsiteX1" fmla="*/ 956122 w 962672"/>
                    <a:gd name="connsiteY1" fmla="*/ 365058 h 426359"/>
                    <a:gd name="connsiteX2" fmla="*/ 962672 w 962672"/>
                    <a:gd name="connsiteY2" fmla="*/ 426359 h 426359"/>
                    <a:gd name="connsiteX3" fmla="*/ 0 w 962672"/>
                    <a:gd name="connsiteY3" fmla="*/ 426359 h 426359"/>
                    <a:gd name="connsiteX4" fmla="*/ 6550 w 962672"/>
                    <a:gd name="connsiteY4" fmla="*/ 365058 h 426359"/>
                    <a:gd name="connsiteX5" fmla="*/ 481336 w 962672"/>
                    <a:gd name="connsiteY5" fmla="*/ 0 h 4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72" h="426359">
                      <a:moveTo>
                        <a:pt x="481336" y="0"/>
                      </a:moveTo>
                      <a:cubicBezTo>
                        <a:pt x="715534" y="0"/>
                        <a:pt x="910932" y="156720"/>
                        <a:pt x="956122" y="365058"/>
                      </a:cubicBezTo>
                      <a:lnTo>
                        <a:pt x="962672" y="426359"/>
                      </a:lnTo>
                      <a:lnTo>
                        <a:pt x="0" y="426359"/>
                      </a:lnTo>
                      <a:lnTo>
                        <a:pt x="6550" y="365058"/>
                      </a:lnTo>
                      <a:cubicBezTo>
                        <a:pt x="51740" y="156720"/>
                        <a:pt x="247138" y="0"/>
                        <a:pt x="481336" y="0"/>
                      </a:cubicBezTo>
                      <a:close/>
                    </a:path>
                  </a:pathLst>
                </a:custGeom>
                <a:solidFill>
                  <a:srgbClr val="FFFFFF"/>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115" name="Group 114">
                  <a:extLst>
                    <a:ext uri="{FF2B5EF4-FFF2-40B4-BE49-F238E27FC236}">
                      <a16:creationId xmlns:a16="http://schemas.microsoft.com/office/drawing/2014/main" id="{C76C4A18-136B-85BC-E851-39C6184C5B23}"/>
                    </a:ext>
                  </a:extLst>
                </p:cNvPr>
                <p:cNvGrpSpPr/>
                <p:nvPr/>
              </p:nvGrpSpPr>
              <p:grpSpPr>
                <a:xfrm rot="16200000">
                  <a:off x="8416633" y="4044176"/>
                  <a:ext cx="762346" cy="858346"/>
                  <a:chOff x="4608449" y="1431200"/>
                  <a:chExt cx="2425146" cy="458497"/>
                </a:xfrm>
              </p:grpSpPr>
              <p:sp>
                <p:nvSpPr>
                  <p:cNvPr id="116" name="TextBox 115">
                    <a:extLst>
                      <a:ext uri="{FF2B5EF4-FFF2-40B4-BE49-F238E27FC236}">
                        <a16:creationId xmlns:a16="http://schemas.microsoft.com/office/drawing/2014/main" id="{E0F46A84-9F24-D436-2F3A-1113ED063150}"/>
                      </a:ext>
                    </a:extLst>
                  </p:cNvPr>
                  <p:cNvSpPr txBox="1"/>
                  <p:nvPr/>
                </p:nvSpPr>
                <p:spPr>
                  <a:xfrm>
                    <a:off x="4707461" y="1431200"/>
                    <a:ext cx="2275848" cy="456460"/>
                  </a:xfrm>
                  <a:prstGeom prst="round2SameRect">
                    <a:avLst>
                      <a:gd name="adj1" fmla="val 11004"/>
                      <a:gd name="adj2" fmla="val 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srgbClr val="FFFFFF"/>
                      </a:solidFill>
                      <a:effectLst/>
                      <a:uLnTx/>
                      <a:uFillTx/>
                      <a:latin typeface="Aptos" panose="02110004020202020204"/>
                      <a:ea typeface="+mn-ea"/>
                      <a:cs typeface="+mn-cs"/>
                    </a:endParaRPr>
                  </a:p>
                </p:txBody>
              </p:sp>
              <p:sp>
                <p:nvSpPr>
                  <p:cNvPr id="117" name="TextBox 116">
                    <a:extLst>
                      <a:ext uri="{FF2B5EF4-FFF2-40B4-BE49-F238E27FC236}">
                        <a16:creationId xmlns:a16="http://schemas.microsoft.com/office/drawing/2014/main" id="{CA85C70B-B94B-8D17-9577-9260D116E8F8}"/>
                      </a:ext>
                    </a:extLst>
                  </p:cNvPr>
                  <p:cNvSpPr txBox="1"/>
                  <p:nvPr/>
                </p:nvSpPr>
                <p:spPr>
                  <a:xfrm>
                    <a:off x="4608449" y="1474836"/>
                    <a:ext cx="2425146" cy="414861"/>
                  </a:xfrm>
                  <a:prstGeom prst="round2SameRect">
                    <a:avLst>
                      <a:gd name="adj1" fmla="val 11004"/>
                      <a:gd name="adj2" fmla="val 0"/>
                    </a:avLst>
                  </a:prstGeom>
                  <a:gradFill flip="none" rotWithShape="1">
                    <a:gsLst>
                      <a:gs pos="0">
                        <a:schemeClr val="tx2">
                          <a:lumMod val="90000"/>
                          <a:lumOff val="10000"/>
                        </a:schemeClr>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algn="ctr">
                      <a:lnSpc>
                        <a:spcPct val="95000"/>
                      </a:lnSpc>
                      <a:defRPr sz="1200" kern="0">
                        <a:solidFill>
                          <a:srgbClr val="FFFFFF"/>
                        </a:solidFill>
                        <a:latin typeface="Trebuchet MS" panose="020B0603020202020204" pitchFamily="34" charset="0"/>
                      </a:defRPr>
                    </a:lvl1p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sp>
            <p:nvSpPr>
              <p:cNvPr id="112" name="TextBox 111">
                <a:extLst>
                  <a:ext uri="{FF2B5EF4-FFF2-40B4-BE49-F238E27FC236}">
                    <a16:creationId xmlns:a16="http://schemas.microsoft.com/office/drawing/2014/main" id="{1A7B2BEE-2A88-0906-ED52-837871B5333A}"/>
                  </a:ext>
                </a:extLst>
              </p:cNvPr>
              <p:cNvSpPr txBox="1"/>
              <p:nvPr/>
            </p:nvSpPr>
            <p:spPr>
              <a:xfrm>
                <a:off x="8609632" y="1685328"/>
                <a:ext cx="719442" cy="504817"/>
              </a:xfrm>
              <a:prstGeom prst="rect">
                <a:avLst/>
              </a:prstGeom>
              <a:noFill/>
            </p:spPr>
            <p:txBody>
              <a:bodyPr wrap="square">
                <a:spAutoFit/>
              </a:bodyPr>
              <a:lstStyle/>
              <a:p>
                <a:pPr algn="ctr" rtl="1"/>
                <a:r>
                  <a:rPr lang="ar-LB" sz="1200">
                    <a:solidFill>
                      <a:schemeClr val="bg1"/>
                    </a:solidFill>
                  </a:rPr>
                  <a:t>المعايير</a:t>
                </a:r>
                <a:r>
                  <a:rPr lang="en-US" sz="1200">
                    <a:solidFill>
                      <a:schemeClr val="bg1"/>
                    </a:solidFill>
                  </a:rPr>
                  <a:t> </a:t>
                </a:r>
                <a:r>
                  <a:rPr lang="en-US" sz="1200" err="1">
                    <a:solidFill>
                      <a:schemeClr val="bg1"/>
                    </a:solidFill>
                  </a:rPr>
                  <a:t>السلوكية</a:t>
                </a:r>
                <a:endParaRPr lang="en-US" sz="1200">
                  <a:solidFill>
                    <a:schemeClr val="bg1"/>
                  </a:solidFill>
                </a:endParaRPr>
              </a:p>
            </p:txBody>
          </p:sp>
        </p:grpSp>
      </p:grpSp>
      <p:sp>
        <p:nvSpPr>
          <p:cNvPr id="107" name="TextBox 106">
            <a:extLst>
              <a:ext uri="{FF2B5EF4-FFF2-40B4-BE49-F238E27FC236}">
                <a16:creationId xmlns:a16="http://schemas.microsoft.com/office/drawing/2014/main" id="{AB434EDC-939A-078B-E649-BB061ED7F6E9}"/>
              </a:ext>
            </a:extLst>
          </p:cNvPr>
          <p:cNvSpPr txBox="1"/>
          <p:nvPr/>
        </p:nvSpPr>
        <p:spPr>
          <a:xfrm flipH="1">
            <a:off x="3395765" y="5097873"/>
            <a:ext cx="185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rgbClr val="0E2841">
                    <a:lumMod val="75000"/>
                    <a:lumOff val="25000"/>
                  </a:srgbClr>
                </a:solidFill>
                <a:effectLst/>
                <a:uLnTx/>
                <a:uFillTx/>
                <a:latin typeface="Aptos" panose="02110004020202020204"/>
                <a:ea typeface="+mn-ea"/>
                <a:cs typeface="+mn-cs"/>
              </a:rPr>
              <a:t>3</a:t>
            </a:r>
          </a:p>
        </p:txBody>
      </p:sp>
      <p:grpSp>
        <p:nvGrpSpPr>
          <p:cNvPr id="118" name="Group 117">
            <a:extLst>
              <a:ext uri="{FF2B5EF4-FFF2-40B4-BE49-F238E27FC236}">
                <a16:creationId xmlns:a16="http://schemas.microsoft.com/office/drawing/2014/main" id="{F796816C-BE7B-BB30-6DEB-47BD341A8223}"/>
              </a:ext>
            </a:extLst>
          </p:cNvPr>
          <p:cNvGrpSpPr/>
          <p:nvPr/>
        </p:nvGrpSpPr>
        <p:grpSpPr>
          <a:xfrm flipH="1">
            <a:off x="331823" y="4112037"/>
            <a:ext cx="3374661" cy="754281"/>
            <a:chOff x="6589195" y="4377136"/>
            <a:chExt cx="3633035" cy="824786"/>
          </a:xfrm>
        </p:grpSpPr>
        <p:grpSp>
          <p:nvGrpSpPr>
            <p:cNvPr id="119" name="Group 118">
              <a:extLst>
                <a:ext uri="{FF2B5EF4-FFF2-40B4-BE49-F238E27FC236}">
                  <a16:creationId xmlns:a16="http://schemas.microsoft.com/office/drawing/2014/main" id="{33AC318B-889B-341D-B955-BAC1676B1B19}"/>
                </a:ext>
              </a:extLst>
            </p:cNvPr>
            <p:cNvGrpSpPr/>
            <p:nvPr/>
          </p:nvGrpSpPr>
          <p:grpSpPr>
            <a:xfrm>
              <a:off x="6589195" y="4377136"/>
              <a:ext cx="3633035" cy="824786"/>
              <a:chOff x="7887594" y="4735623"/>
              <a:chExt cx="3633035" cy="824786"/>
            </a:xfrm>
          </p:grpSpPr>
          <p:sp>
            <p:nvSpPr>
              <p:cNvPr id="121" name="Rectangle 120">
                <a:extLst>
                  <a:ext uri="{FF2B5EF4-FFF2-40B4-BE49-F238E27FC236}">
                    <a16:creationId xmlns:a16="http://schemas.microsoft.com/office/drawing/2014/main" id="{DD229F70-0676-B782-9B04-E4A9D178FB7B}"/>
                  </a:ext>
                </a:extLst>
              </p:cNvPr>
              <p:cNvSpPr/>
              <p:nvPr/>
            </p:nvSpPr>
            <p:spPr>
              <a:xfrm>
                <a:off x="9040319" y="4735623"/>
                <a:ext cx="2446087" cy="82478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2" name="Group 121">
                <a:extLst>
                  <a:ext uri="{FF2B5EF4-FFF2-40B4-BE49-F238E27FC236}">
                    <a16:creationId xmlns:a16="http://schemas.microsoft.com/office/drawing/2014/main" id="{695D441D-BB8F-1ED3-976F-911CE855FE1C}"/>
                  </a:ext>
                </a:extLst>
              </p:cNvPr>
              <p:cNvGrpSpPr/>
              <p:nvPr/>
            </p:nvGrpSpPr>
            <p:grpSpPr>
              <a:xfrm>
                <a:off x="7887594" y="4739267"/>
                <a:ext cx="1210886" cy="821142"/>
                <a:chOff x="8073729" y="4887270"/>
                <a:chExt cx="1210886" cy="821142"/>
              </a:xfrm>
            </p:grpSpPr>
            <p:grpSp>
              <p:nvGrpSpPr>
                <p:cNvPr id="124" name="Group 123">
                  <a:extLst>
                    <a:ext uri="{FF2B5EF4-FFF2-40B4-BE49-F238E27FC236}">
                      <a16:creationId xmlns:a16="http://schemas.microsoft.com/office/drawing/2014/main" id="{E4862F20-F690-18A6-F118-4A916B91862F}"/>
                    </a:ext>
                  </a:extLst>
                </p:cNvPr>
                <p:cNvGrpSpPr/>
                <p:nvPr/>
              </p:nvGrpSpPr>
              <p:grpSpPr>
                <a:xfrm>
                  <a:off x="8073729" y="4887270"/>
                  <a:ext cx="1152729" cy="821142"/>
                  <a:chOff x="8077541" y="4078674"/>
                  <a:chExt cx="1152729" cy="821142"/>
                </a:xfrm>
              </p:grpSpPr>
              <p:sp>
                <p:nvSpPr>
                  <p:cNvPr id="126" name="Freeform: Shape 125">
                    <a:extLst>
                      <a:ext uri="{FF2B5EF4-FFF2-40B4-BE49-F238E27FC236}">
                        <a16:creationId xmlns:a16="http://schemas.microsoft.com/office/drawing/2014/main" id="{9B1B01AB-34E0-71C4-4E0D-E2D858CBD303}"/>
                      </a:ext>
                    </a:extLst>
                  </p:cNvPr>
                  <p:cNvSpPr/>
                  <p:nvPr/>
                </p:nvSpPr>
                <p:spPr>
                  <a:xfrm rot="16200000">
                    <a:off x="7994081" y="4337070"/>
                    <a:ext cx="479533" cy="312614"/>
                  </a:xfrm>
                  <a:custGeom>
                    <a:avLst/>
                    <a:gdLst>
                      <a:gd name="connsiteX0" fmla="*/ 484632 w 969264"/>
                      <a:gd name="connsiteY0" fmla="*/ 0 h 488041"/>
                      <a:gd name="connsiteX1" fmla="*/ 969264 w 969264"/>
                      <a:gd name="connsiteY1" fmla="*/ 485327 h 488041"/>
                      <a:gd name="connsiteX2" fmla="*/ 968991 w 969264"/>
                      <a:gd name="connsiteY2" fmla="*/ 488041 h 488041"/>
                      <a:gd name="connsiteX3" fmla="*/ 273 w 969264"/>
                      <a:gd name="connsiteY3" fmla="*/ 488041 h 488041"/>
                      <a:gd name="connsiteX4" fmla="*/ 0 w 969264"/>
                      <a:gd name="connsiteY4" fmla="*/ 485327 h 488041"/>
                      <a:gd name="connsiteX5" fmla="*/ 484632 w 969264"/>
                      <a:gd name="connsiteY5" fmla="*/ 0 h 48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64" h="488041">
                        <a:moveTo>
                          <a:pt x="484632" y="0"/>
                        </a:moveTo>
                        <a:cubicBezTo>
                          <a:pt x="752287" y="0"/>
                          <a:pt x="969264" y="217288"/>
                          <a:pt x="969264" y="485327"/>
                        </a:cubicBezTo>
                        <a:lnTo>
                          <a:pt x="968991" y="488041"/>
                        </a:lnTo>
                        <a:lnTo>
                          <a:pt x="273" y="488041"/>
                        </a:lnTo>
                        <a:lnTo>
                          <a:pt x="0" y="485327"/>
                        </a:lnTo>
                        <a:cubicBezTo>
                          <a:pt x="0" y="217288"/>
                          <a:pt x="216977" y="0"/>
                          <a:pt x="484632" y="0"/>
                        </a:cubicBezTo>
                        <a:close/>
                      </a:path>
                    </a:pathLst>
                  </a:cu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27" name="Freeform: Shape 126">
                    <a:extLst>
                      <a:ext uri="{FF2B5EF4-FFF2-40B4-BE49-F238E27FC236}">
                        <a16:creationId xmlns:a16="http://schemas.microsoft.com/office/drawing/2014/main" id="{C85D06CE-BF2F-1213-D485-D87075241D23}"/>
                      </a:ext>
                    </a:extLst>
                  </p:cNvPr>
                  <p:cNvSpPr/>
                  <p:nvPr/>
                </p:nvSpPr>
                <p:spPr>
                  <a:xfrm rot="16200000">
                    <a:off x="8008090" y="4355584"/>
                    <a:ext cx="479533" cy="278149"/>
                  </a:xfrm>
                  <a:custGeom>
                    <a:avLst/>
                    <a:gdLst>
                      <a:gd name="connsiteX0" fmla="*/ 481336 w 962672"/>
                      <a:gd name="connsiteY0" fmla="*/ 0 h 426359"/>
                      <a:gd name="connsiteX1" fmla="*/ 956122 w 962672"/>
                      <a:gd name="connsiteY1" fmla="*/ 365058 h 426359"/>
                      <a:gd name="connsiteX2" fmla="*/ 962672 w 962672"/>
                      <a:gd name="connsiteY2" fmla="*/ 426359 h 426359"/>
                      <a:gd name="connsiteX3" fmla="*/ 0 w 962672"/>
                      <a:gd name="connsiteY3" fmla="*/ 426359 h 426359"/>
                      <a:gd name="connsiteX4" fmla="*/ 6550 w 962672"/>
                      <a:gd name="connsiteY4" fmla="*/ 365058 h 426359"/>
                      <a:gd name="connsiteX5" fmla="*/ 481336 w 962672"/>
                      <a:gd name="connsiteY5" fmla="*/ 0 h 4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72" h="426359">
                        <a:moveTo>
                          <a:pt x="481336" y="0"/>
                        </a:moveTo>
                        <a:cubicBezTo>
                          <a:pt x="715534" y="0"/>
                          <a:pt x="910932" y="156720"/>
                          <a:pt x="956122" y="365058"/>
                        </a:cubicBezTo>
                        <a:lnTo>
                          <a:pt x="962672" y="426359"/>
                        </a:lnTo>
                        <a:lnTo>
                          <a:pt x="0" y="426359"/>
                        </a:lnTo>
                        <a:lnTo>
                          <a:pt x="6550" y="365058"/>
                        </a:lnTo>
                        <a:cubicBezTo>
                          <a:pt x="51740" y="156720"/>
                          <a:pt x="247138" y="0"/>
                          <a:pt x="481336" y="0"/>
                        </a:cubicBezTo>
                        <a:close/>
                      </a:path>
                    </a:pathLst>
                  </a:custGeom>
                  <a:solidFill>
                    <a:srgbClr val="FFFFFF"/>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128" name="Group 127">
                    <a:extLst>
                      <a:ext uri="{FF2B5EF4-FFF2-40B4-BE49-F238E27FC236}">
                        <a16:creationId xmlns:a16="http://schemas.microsoft.com/office/drawing/2014/main" id="{D7CF6739-CC23-7E8C-FC49-D12EC82AEB97}"/>
                      </a:ext>
                    </a:extLst>
                  </p:cNvPr>
                  <p:cNvGrpSpPr/>
                  <p:nvPr/>
                </p:nvGrpSpPr>
                <p:grpSpPr>
                  <a:xfrm rot="16200000">
                    <a:off x="8391363" y="4060909"/>
                    <a:ext cx="821142" cy="856672"/>
                    <a:chOff x="4464352" y="1433850"/>
                    <a:chExt cx="2612182" cy="457602"/>
                  </a:xfrm>
                </p:grpSpPr>
                <p:sp>
                  <p:nvSpPr>
                    <p:cNvPr id="129" name="TextBox 128">
                      <a:extLst>
                        <a:ext uri="{FF2B5EF4-FFF2-40B4-BE49-F238E27FC236}">
                          <a16:creationId xmlns:a16="http://schemas.microsoft.com/office/drawing/2014/main" id="{D9773E99-4ABC-A0A4-2D51-7A041B971CEA}"/>
                        </a:ext>
                      </a:extLst>
                    </p:cNvPr>
                    <p:cNvSpPr txBox="1"/>
                    <p:nvPr/>
                  </p:nvSpPr>
                  <p:spPr>
                    <a:xfrm>
                      <a:off x="4558072" y="1433850"/>
                      <a:ext cx="2454795" cy="453533"/>
                    </a:xfrm>
                    <a:prstGeom prst="round2SameRect">
                      <a:avLst>
                        <a:gd name="adj1" fmla="val 11004"/>
                        <a:gd name="adj2" fmla="val 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srgbClr val="FFFFFF"/>
                        </a:solidFill>
                        <a:effectLst/>
                        <a:uLnTx/>
                        <a:uFillTx/>
                        <a:latin typeface="Aptos" panose="02110004020202020204"/>
                        <a:ea typeface="+mn-ea"/>
                        <a:cs typeface="+mn-cs"/>
                      </a:endParaRPr>
                    </a:p>
                  </p:txBody>
                </p:sp>
                <p:sp>
                  <p:nvSpPr>
                    <p:cNvPr id="130" name="TextBox 129">
                      <a:extLst>
                        <a:ext uri="{FF2B5EF4-FFF2-40B4-BE49-F238E27FC236}">
                          <a16:creationId xmlns:a16="http://schemas.microsoft.com/office/drawing/2014/main" id="{EBA07DA3-69C7-2C36-5596-BBCEEAA69840}"/>
                        </a:ext>
                      </a:extLst>
                    </p:cNvPr>
                    <p:cNvSpPr txBox="1"/>
                    <p:nvPr/>
                  </p:nvSpPr>
                  <p:spPr>
                    <a:xfrm>
                      <a:off x="4464352" y="1474834"/>
                      <a:ext cx="2612182" cy="416618"/>
                    </a:xfrm>
                    <a:prstGeom prst="round2SameRect">
                      <a:avLst>
                        <a:gd name="adj1" fmla="val 11004"/>
                        <a:gd name="adj2" fmla="val 0"/>
                      </a:avLst>
                    </a:prstGeom>
                    <a:gradFill flip="none" rotWithShape="1">
                      <a:gsLst>
                        <a:gs pos="0">
                          <a:schemeClr val="tx2">
                            <a:lumMod val="90000"/>
                            <a:lumOff val="10000"/>
                          </a:schemeClr>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algn="ctr">
                        <a:lnSpc>
                          <a:spcPct val="95000"/>
                        </a:lnSpc>
                        <a:defRPr sz="1200" kern="0">
                          <a:solidFill>
                            <a:srgbClr val="FFFFFF"/>
                          </a:solidFill>
                          <a:latin typeface="Trebuchet MS" panose="020B0603020202020204" pitchFamily="34" charset="0"/>
                        </a:defRPr>
                      </a:lvl1p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sp>
              <p:nvSpPr>
                <p:cNvPr id="125" name="TextBox 124">
                  <a:extLst>
                    <a:ext uri="{FF2B5EF4-FFF2-40B4-BE49-F238E27FC236}">
                      <a16:creationId xmlns:a16="http://schemas.microsoft.com/office/drawing/2014/main" id="{5912CEC0-92B5-2521-3EE7-6294D75E581A}"/>
                    </a:ext>
                  </a:extLst>
                </p:cNvPr>
                <p:cNvSpPr txBox="1"/>
                <p:nvPr/>
              </p:nvSpPr>
              <p:spPr>
                <a:xfrm>
                  <a:off x="8423612" y="5044179"/>
                  <a:ext cx="861003" cy="504819"/>
                </a:xfrm>
                <a:prstGeom prst="rect">
                  <a:avLst/>
                </a:prstGeom>
                <a:noFill/>
              </p:spPr>
              <p:txBody>
                <a:bodyPr wrap="square">
                  <a:spAutoFit/>
                </a:bodyPr>
                <a:lstStyle/>
                <a:p>
                  <a:pPr algn="ctr" rtl="1"/>
                  <a:r>
                    <a:rPr lang="ar-LB" sz="1200">
                      <a:solidFill>
                        <a:schemeClr val="bg1"/>
                      </a:solidFill>
                      <a:latin typeface="Calibri" panose="020F0502020204030204" pitchFamily="34" charset="0"/>
                      <a:ea typeface="Calibri" panose="020F0502020204030204" pitchFamily="34" charset="0"/>
                    </a:rPr>
                    <a:t>المهارات</a:t>
                  </a:r>
                  <a:r>
                    <a:rPr lang="ar-LB" sz="1200">
                      <a:solidFill>
                        <a:schemeClr val="bg1"/>
                      </a:solidFill>
                    </a:rPr>
                    <a:t> التقنية</a:t>
                  </a:r>
                  <a:endParaRPr lang="en-US" sz="1200">
                    <a:solidFill>
                      <a:schemeClr val="bg1"/>
                    </a:solidFill>
                  </a:endParaRPr>
                </a:p>
              </p:txBody>
            </p:sp>
          </p:grpSp>
          <p:sp>
            <p:nvSpPr>
              <p:cNvPr id="123" name="TextBox 122">
                <a:extLst>
                  <a:ext uri="{FF2B5EF4-FFF2-40B4-BE49-F238E27FC236}">
                    <a16:creationId xmlns:a16="http://schemas.microsoft.com/office/drawing/2014/main" id="{C9B5081D-885F-3CF2-987D-B30F5728EA71}"/>
                  </a:ext>
                </a:extLst>
              </p:cNvPr>
              <p:cNvSpPr txBox="1"/>
              <p:nvPr/>
            </p:nvSpPr>
            <p:spPr>
              <a:xfrm>
                <a:off x="9040318" y="4750204"/>
                <a:ext cx="2480311" cy="774053"/>
              </a:xfrm>
              <a:prstGeom prst="rect">
                <a:avLst/>
              </a:prstGeom>
              <a:noFill/>
            </p:spPr>
            <p:txBody>
              <a:bodyPr wrap="square">
                <a:spAutoFit/>
              </a:bodyPr>
              <a:lstStyle/>
              <a:p>
                <a:pPr marR="0" lvl="0" algn="r" defTabSz="914400" rtl="1" eaLnBrk="1" fontAlgn="auto" latinLnBrk="0" hangingPunct="1">
                  <a:lnSpc>
                    <a:spcPct val="100000"/>
                  </a:lnSpc>
                  <a:spcBef>
                    <a:spcPts val="0"/>
                  </a:spcBef>
                  <a:spcAft>
                    <a:spcPts val="0"/>
                  </a:spcAft>
                  <a:buClrTx/>
                  <a:buSzTx/>
                  <a:tabLst/>
                  <a:defRPr/>
                </a:pPr>
                <a:r>
                  <a:rPr lang="ar-LB" sz="800"/>
                  <a:t>إدارة المشاريع</a:t>
                </a:r>
                <a:endParaRPr lang="en-US" sz="800"/>
              </a:p>
              <a:p>
                <a:pPr marR="0" lvl="0" algn="r" defTabSz="914400" rtl="1" eaLnBrk="1" fontAlgn="auto" latinLnBrk="0" hangingPunct="1">
                  <a:lnSpc>
                    <a:spcPct val="100000"/>
                  </a:lnSpc>
                  <a:spcBef>
                    <a:spcPts val="0"/>
                  </a:spcBef>
                  <a:spcAft>
                    <a:spcPts val="0"/>
                  </a:spcAft>
                  <a:buClrTx/>
                  <a:buSzTx/>
                  <a:tabLst/>
                  <a:defRPr/>
                </a:pPr>
                <a:r>
                  <a:rPr lang="ar-LB" sz="800"/>
                  <a:t>إدارة أصحاب المصلحة</a:t>
                </a:r>
                <a:endParaRPr lang="en-US" sz="800"/>
              </a:p>
              <a:p>
                <a:pPr marR="0" lvl="0" algn="r" defTabSz="914400" rtl="1" eaLnBrk="1" fontAlgn="auto" latinLnBrk="0" hangingPunct="1">
                  <a:lnSpc>
                    <a:spcPct val="100000"/>
                  </a:lnSpc>
                  <a:spcBef>
                    <a:spcPts val="0"/>
                  </a:spcBef>
                  <a:spcAft>
                    <a:spcPts val="0"/>
                  </a:spcAft>
                  <a:buClrTx/>
                  <a:buSzTx/>
                  <a:tabLst/>
                  <a:defRPr/>
                </a:pPr>
                <a:r>
                  <a:rPr lang="ar-LB" sz="800"/>
                  <a:t>مهارات التواصل (المهارات الشفوية، الطلاقة اللغوية، الثقة بالنفس، تنظيم الأفكار)</a:t>
                </a:r>
                <a:endParaRPr lang="en-US" sz="800"/>
              </a:p>
              <a:p>
                <a:pPr marR="0" lvl="0" algn="r" defTabSz="914400" rtl="1" eaLnBrk="1" fontAlgn="auto" latinLnBrk="0" hangingPunct="1">
                  <a:lnSpc>
                    <a:spcPct val="100000"/>
                  </a:lnSpc>
                  <a:spcBef>
                    <a:spcPts val="0"/>
                  </a:spcBef>
                  <a:spcAft>
                    <a:spcPts val="0"/>
                  </a:spcAft>
                  <a:buClrTx/>
                  <a:buSzTx/>
                  <a:tabLst/>
                  <a:defRPr/>
                </a:pPr>
                <a:r>
                  <a:rPr lang="ar-LB" sz="800"/>
                  <a:t>الحوكمة وإدارة المخاطر والنزاعات والامتثال</a:t>
                </a: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0" name="TextBox 119">
              <a:extLst>
                <a:ext uri="{FF2B5EF4-FFF2-40B4-BE49-F238E27FC236}">
                  <a16:creationId xmlns:a16="http://schemas.microsoft.com/office/drawing/2014/main" id="{7AB98E63-A910-C02F-145A-38204DF1DDCB}"/>
                </a:ext>
              </a:extLst>
            </p:cNvPr>
            <p:cNvSpPr txBox="1"/>
            <p:nvPr/>
          </p:nvSpPr>
          <p:spPr>
            <a:xfrm>
              <a:off x="6712024" y="4600338"/>
              <a:ext cx="199321" cy="403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rgbClr val="0E2841">
                      <a:lumMod val="75000"/>
                      <a:lumOff val="25000"/>
                    </a:srgbClr>
                  </a:solidFill>
                  <a:effectLst/>
                  <a:uLnTx/>
                  <a:uFillTx/>
                  <a:latin typeface="Aptos" panose="02110004020202020204"/>
                  <a:ea typeface="+mn-ea"/>
                  <a:cs typeface="+mn-cs"/>
                </a:rPr>
                <a:t>2</a:t>
              </a:r>
            </a:p>
          </p:txBody>
        </p:sp>
      </p:grpSp>
      <p:pic>
        <p:nvPicPr>
          <p:cNvPr id="134" name="Graphic 133" descr="Checkbox Checked with solid fill">
            <a:extLst>
              <a:ext uri="{FF2B5EF4-FFF2-40B4-BE49-F238E27FC236}">
                <a16:creationId xmlns:a16="http://schemas.microsoft.com/office/drawing/2014/main" id="{8BE6EF34-F931-E7E0-909F-34978CD9748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9795" y="3099711"/>
            <a:ext cx="398052" cy="391897"/>
          </a:xfrm>
          <a:prstGeom prst="rect">
            <a:avLst/>
          </a:prstGeom>
        </p:spPr>
      </p:pic>
      <p:pic>
        <p:nvPicPr>
          <p:cNvPr id="136" name="Graphic 135" descr="Checkbox Checked with solid fill">
            <a:extLst>
              <a:ext uri="{FF2B5EF4-FFF2-40B4-BE49-F238E27FC236}">
                <a16:creationId xmlns:a16="http://schemas.microsoft.com/office/drawing/2014/main" id="{1595634B-6296-3175-B198-C94C131C836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9795" y="3526226"/>
            <a:ext cx="398052" cy="391897"/>
          </a:xfrm>
          <a:prstGeom prst="rect">
            <a:avLst/>
          </a:prstGeom>
        </p:spPr>
      </p:pic>
      <p:pic>
        <p:nvPicPr>
          <p:cNvPr id="138" name="Graphic 137" descr="Checkbox Checked with solid fill">
            <a:extLst>
              <a:ext uri="{FF2B5EF4-FFF2-40B4-BE49-F238E27FC236}">
                <a16:creationId xmlns:a16="http://schemas.microsoft.com/office/drawing/2014/main" id="{D80BADCE-C14A-E2F7-4A20-FBDE27237CC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9795" y="3981942"/>
            <a:ext cx="398052" cy="391897"/>
          </a:xfrm>
          <a:prstGeom prst="rect">
            <a:avLst/>
          </a:prstGeom>
        </p:spPr>
      </p:pic>
      <p:pic>
        <p:nvPicPr>
          <p:cNvPr id="139" name="Graphic 138" descr="Checkbox Checked with solid fill">
            <a:extLst>
              <a:ext uri="{FF2B5EF4-FFF2-40B4-BE49-F238E27FC236}">
                <a16:creationId xmlns:a16="http://schemas.microsoft.com/office/drawing/2014/main" id="{3C7B7951-CC9F-956A-C7F4-8307A7E98BE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9795" y="4452304"/>
            <a:ext cx="398052" cy="391897"/>
          </a:xfrm>
          <a:prstGeom prst="rect">
            <a:avLst/>
          </a:prstGeom>
        </p:spPr>
      </p:pic>
      <p:pic>
        <p:nvPicPr>
          <p:cNvPr id="141" name="Graphic 140" descr="Checkbox Checked with solid fill">
            <a:extLst>
              <a:ext uri="{FF2B5EF4-FFF2-40B4-BE49-F238E27FC236}">
                <a16:creationId xmlns:a16="http://schemas.microsoft.com/office/drawing/2014/main" id="{BE31CAEE-2F96-AB1D-50C2-28F976BD33F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9795" y="4974876"/>
            <a:ext cx="398052" cy="391896"/>
          </a:xfrm>
          <a:prstGeom prst="rect">
            <a:avLst/>
          </a:prstGeom>
        </p:spPr>
      </p:pic>
      <p:grpSp>
        <p:nvGrpSpPr>
          <p:cNvPr id="168" name="Group 167">
            <a:extLst>
              <a:ext uri="{FF2B5EF4-FFF2-40B4-BE49-F238E27FC236}">
                <a16:creationId xmlns:a16="http://schemas.microsoft.com/office/drawing/2014/main" id="{9F622D66-E6AF-45C1-146B-710E2C6F3A35}"/>
              </a:ext>
            </a:extLst>
          </p:cNvPr>
          <p:cNvGrpSpPr/>
          <p:nvPr/>
        </p:nvGrpSpPr>
        <p:grpSpPr>
          <a:xfrm flipH="1">
            <a:off x="2609629" y="3225229"/>
            <a:ext cx="1096294" cy="2330001"/>
            <a:chOff x="8069205" y="4078679"/>
            <a:chExt cx="1180228" cy="2547786"/>
          </a:xfrm>
        </p:grpSpPr>
        <p:grpSp>
          <p:nvGrpSpPr>
            <p:cNvPr id="170" name="Group 169">
              <a:extLst>
                <a:ext uri="{FF2B5EF4-FFF2-40B4-BE49-F238E27FC236}">
                  <a16:creationId xmlns:a16="http://schemas.microsoft.com/office/drawing/2014/main" id="{D2310E98-BD42-0D2E-DB82-C151CD97D5D7}"/>
                </a:ext>
              </a:extLst>
            </p:cNvPr>
            <p:cNvGrpSpPr/>
            <p:nvPr/>
          </p:nvGrpSpPr>
          <p:grpSpPr>
            <a:xfrm>
              <a:off x="8069205" y="4078679"/>
              <a:ext cx="1180228" cy="848101"/>
              <a:chOff x="8069205" y="4078679"/>
              <a:chExt cx="1180228" cy="848101"/>
            </a:xfrm>
          </p:grpSpPr>
          <p:sp>
            <p:nvSpPr>
              <p:cNvPr id="172" name="Freeform: Shape 171">
                <a:extLst>
                  <a:ext uri="{FF2B5EF4-FFF2-40B4-BE49-F238E27FC236}">
                    <a16:creationId xmlns:a16="http://schemas.microsoft.com/office/drawing/2014/main" id="{B68DC57C-F0D6-4274-8C04-15954B4CA600}"/>
                  </a:ext>
                </a:extLst>
              </p:cNvPr>
              <p:cNvSpPr/>
              <p:nvPr/>
            </p:nvSpPr>
            <p:spPr>
              <a:xfrm rot="16200000">
                <a:off x="7985745" y="4393598"/>
                <a:ext cx="479533" cy="312614"/>
              </a:xfrm>
              <a:custGeom>
                <a:avLst/>
                <a:gdLst>
                  <a:gd name="connsiteX0" fmla="*/ 484632 w 969264"/>
                  <a:gd name="connsiteY0" fmla="*/ 0 h 488041"/>
                  <a:gd name="connsiteX1" fmla="*/ 969264 w 969264"/>
                  <a:gd name="connsiteY1" fmla="*/ 485327 h 488041"/>
                  <a:gd name="connsiteX2" fmla="*/ 968991 w 969264"/>
                  <a:gd name="connsiteY2" fmla="*/ 488041 h 488041"/>
                  <a:gd name="connsiteX3" fmla="*/ 273 w 969264"/>
                  <a:gd name="connsiteY3" fmla="*/ 488041 h 488041"/>
                  <a:gd name="connsiteX4" fmla="*/ 0 w 969264"/>
                  <a:gd name="connsiteY4" fmla="*/ 485327 h 488041"/>
                  <a:gd name="connsiteX5" fmla="*/ 484632 w 969264"/>
                  <a:gd name="connsiteY5" fmla="*/ 0 h 48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64" h="488041">
                    <a:moveTo>
                      <a:pt x="484632" y="0"/>
                    </a:moveTo>
                    <a:cubicBezTo>
                      <a:pt x="752287" y="0"/>
                      <a:pt x="969264" y="217288"/>
                      <a:pt x="969264" y="485327"/>
                    </a:cubicBezTo>
                    <a:lnTo>
                      <a:pt x="968991" y="488041"/>
                    </a:lnTo>
                    <a:lnTo>
                      <a:pt x="273" y="488041"/>
                    </a:lnTo>
                    <a:lnTo>
                      <a:pt x="0" y="485327"/>
                    </a:lnTo>
                    <a:cubicBezTo>
                      <a:pt x="0" y="217288"/>
                      <a:pt x="216977" y="0"/>
                      <a:pt x="484632" y="0"/>
                    </a:cubicBezTo>
                    <a:close/>
                  </a:path>
                </a:pathLst>
              </a:cu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3" name="Freeform: Shape 172">
                <a:extLst>
                  <a:ext uri="{FF2B5EF4-FFF2-40B4-BE49-F238E27FC236}">
                    <a16:creationId xmlns:a16="http://schemas.microsoft.com/office/drawing/2014/main" id="{E67EFBD0-BB10-D60D-B40E-4833D7B37C52}"/>
                  </a:ext>
                </a:extLst>
              </p:cNvPr>
              <p:cNvSpPr/>
              <p:nvPr/>
            </p:nvSpPr>
            <p:spPr>
              <a:xfrm rot="16200000">
                <a:off x="7999754" y="4412112"/>
                <a:ext cx="479533" cy="278149"/>
              </a:xfrm>
              <a:custGeom>
                <a:avLst/>
                <a:gdLst>
                  <a:gd name="connsiteX0" fmla="*/ 481336 w 962672"/>
                  <a:gd name="connsiteY0" fmla="*/ 0 h 426359"/>
                  <a:gd name="connsiteX1" fmla="*/ 956122 w 962672"/>
                  <a:gd name="connsiteY1" fmla="*/ 365058 h 426359"/>
                  <a:gd name="connsiteX2" fmla="*/ 962672 w 962672"/>
                  <a:gd name="connsiteY2" fmla="*/ 426359 h 426359"/>
                  <a:gd name="connsiteX3" fmla="*/ 0 w 962672"/>
                  <a:gd name="connsiteY3" fmla="*/ 426359 h 426359"/>
                  <a:gd name="connsiteX4" fmla="*/ 6550 w 962672"/>
                  <a:gd name="connsiteY4" fmla="*/ 365058 h 426359"/>
                  <a:gd name="connsiteX5" fmla="*/ 481336 w 962672"/>
                  <a:gd name="connsiteY5" fmla="*/ 0 h 42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72" h="426359">
                    <a:moveTo>
                      <a:pt x="481336" y="0"/>
                    </a:moveTo>
                    <a:cubicBezTo>
                      <a:pt x="715534" y="0"/>
                      <a:pt x="910932" y="156720"/>
                      <a:pt x="956122" y="365058"/>
                    </a:cubicBezTo>
                    <a:lnTo>
                      <a:pt x="962672" y="426359"/>
                    </a:lnTo>
                    <a:lnTo>
                      <a:pt x="0" y="426359"/>
                    </a:lnTo>
                    <a:lnTo>
                      <a:pt x="6550" y="365058"/>
                    </a:lnTo>
                    <a:cubicBezTo>
                      <a:pt x="51740" y="156720"/>
                      <a:pt x="247138" y="0"/>
                      <a:pt x="481336" y="0"/>
                    </a:cubicBezTo>
                    <a:close/>
                  </a:path>
                </a:pathLst>
              </a:custGeom>
              <a:solidFill>
                <a:srgbClr val="FFFFFF"/>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174" name="Group 173">
                <a:extLst>
                  <a:ext uri="{FF2B5EF4-FFF2-40B4-BE49-F238E27FC236}">
                    <a16:creationId xmlns:a16="http://schemas.microsoft.com/office/drawing/2014/main" id="{82444705-2E7E-AAB6-3DF1-E0A8986EE55C}"/>
                  </a:ext>
                </a:extLst>
              </p:cNvPr>
              <p:cNvGrpSpPr/>
              <p:nvPr/>
            </p:nvGrpSpPr>
            <p:grpSpPr>
              <a:xfrm rot="16200000">
                <a:off x="8387462" y="4064809"/>
                <a:ext cx="848101" cy="875841"/>
                <a:chOff x="4378587" y="1433849"/>
                <a:chExt cx="2697947" cy="467842"/>
              </a:xfrm>
            </p:grpSpPr>
            <p:sp>
              <p:nvSpPr>
                <p:cNvPr id="175" name="TextBox 174">
                  <a:extLst>
                    <a:ext uri="{FF2B5EF4-FFF2-40B4-BE49-F238E27FC236}">
                      <a16:creationId xmlns:a16="http://schemas.microsoft.com/office/drawing/2014/main" id="{43D296B7-CA26-4A63-B241-2C23EE4C081E}"/>
                    </a:ext>
                  </a:extLst>
                </p:cNvPr>
                <p:cNvSpPr txBox="1"/>
                <p:nvPr/>
              </p:nvSpPr>
              <p:spPr>
                <a:xfrm>
                  <a:off x="4378587" y="1433849"/>
                  <a:ext cx="2634282" cy="463774"/>
                </a:xfrm>
                <a:prstGeom prst="round2SameRect">
                  <a:avLst>
                    <a:gd name="adj1" fmla="val 11004"/>
                    <a:gd name="adj2" fmla="val 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srgbClr val="FFFFFF"/>
                    </a:solidFill>
                    <a:effectLst/>
                    <a:uLnTx/>
                    <a:uFillTx/>
                    <a:latin typeface="Aptos" panose="02110004020202020204"/>
                    <a:ea typeface="+mn-ea"/>
                    <a:cs typeface="+mn-cs"/>
                  </a:endParaRPr>
                </a:p>
              </p:txBody>
            </p:sp>
            <p:sp>
              <p:nvSpPr>
                <p:cNvPr id="176" name="TextBox 175">
                  <a:extLst>
                    <a:ext uri="{FF2B5EF4-FFF2-40B4-BE49-F238E27FC236}">
                      <a16:creationId xmlns:a16="http://schemas.microsoft.com/office/drawing/2014/main" id="{3F234E3B-C58F-8741-AE7D-32D286735C54}"/>
                    </a:ext>
                  </a:extLst>
                </p:cNvPr>
                <p:cNvSpPr txBox="1"/>
                <p:nvPr/>
              </p:nvSpPr>
              <p:spPr>
                <a:xfrm>
                  <a:off x="4390703" y="1474835"/>
                  <a:ext cx="2685831" cy="426856"/>
                </a:xfrm>
                <a:prstGeom prst="round2SameRect">
                  <a:avLst>
                    <a:gd name="adj1" fmla="val 11004"/>
                    <a:gd name="adj2" fmla="val 0"/>
                  </a:avLst>
                </a:prstGeom>
                <a:gradFill flip="none" rotWithShape="1">
                  <a:gsLst>
                    <a:gs pos="0">
                      <a:schemeClr val="tx2">
                        <a:lumMod val="90000"/>
                        <a:lumOff val="10000"/>
                      </a:schemeClr>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algn="ctr">
                    <a:lnSpc>
                      <a:spcPct val="95000"/>
                    </a:lnSpc>
                    <a:defRPr sz="1200" kern="0">
                      <a:solidFill>
                        <a:srgbClr val="FFFFFF"/>
                      </a:solidFill>
                      <a:latin typeface="Trebuchet MS" panose="020B0603020202020204" pitchFamily="34" charset="0"/>
                    </a:defRPr>
                  </a:lvl1p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sp>
          <p:nvSpPr>
            <p:cNvPr id="171" name="TextBox 170">
              <a:extLst>
                <a:ext uri="{FF2B5EF4-FFF2-40B4-BE49-F238E27FC236}">
                  <a16:creationId xmlns:a16="http://schemas.microsoft.com/office/drawing/2014/main" id="{8411A709-96D4-B2F1-353A-7DD801DC128F}"/>
                </a:ext>
              </a:extLst>
            </p:cNvPr>
            <p:cNvSpPr txBox="1"/>
            <p:nvPr/>
          </p:nvSpPr>
          <p:spPr>
            <a:xfrm>
              <a:off x="8486734" y="6121648"/>
              <a:ext cx="689328" cy="504817"/>
            </a:xfrm>
            <a:prstGeom prst="rect">
              <a:avLst/>
            </a:prstGeom>
            <a:noFill/>
          </p:spPr>
          <p:txBody>
            <a:bodyPr wrap="square">
              <a:spAutoFit/>
            </a:bodyPr>
            <a:lstStyle/>
            <a:p>
              <a:pPr algn="ctr" rtl="1"/>
              <a:r>
                <a:rPr lang="ar-LB" sz="1200">
                  <a:solidFill>
                    <a:schemeClr val="bg1"/>
                  </a:solidFill>
                  <a:latin typeface="Calibri" panose="020F0502020204030204" pitchFamily="34" charset="0"/>
                  <a:ea typeface="Calibri" panose="020F0502020204030204" pitchFamily="34" charset="0"/>
                </a:rPr>
                <a:t>المهارات</a:t>
              </a:r>
              <a:r>
                <a:rPr lang="ar-LB" sz="1200">
                  <a:solidFill>
                    <a:schemeClr val="bg1"/>
                  </a:solidFill>
                </a:rPr>
                <a:t> القيادية</a:t>
              </a:r>
              <a:endParaRPr lang="en-US" sz="1200">
                <a:solidFill>
                  <a:schemeClr val="bg1"/>
                </a:solidFill>
              </a:endParaRPr>
            </a:p>
          </p:txBody>
        </p:sp>
      </p:grpSp>
      <p:sp>
        <p:nvSpPr>
          <p:cNvPr id="169" name="TextBox 168">
            <a:extLst>
              <a:ext uri="{FF2B5EF4-FFF2-40B4-BE49-F238E27FC236}">
                <a16:creationId xmlns:a16="http://schemas.microsoft.com/office/drawing/2014/main" id="{CADAD1B5-F9B8-7050-29F2-FDBBD01945FA}"/>
              </a:ext>
            </a:extLst>
          </p:cNvPr>
          <p:cNvSpPr txBox="1"/>
          <p:nvPr/>
        </p:nvSpPr>
        <p:spPr>
          <a:xfrm flipH="1">
            <a:off x="287507" y="4954509"/>
            <a:ext cx="2391545" cy="830999"/>
          </a:xfrm>
          <a:prstGeom prst="rect">
            <a:avLst/>
          </a:prstGeom>
          <a:noFill/>
        </p:spPr>
        <p:txBody>
          <a:bodyPr wrap="square">
            <a:spAutoFit/>
          </a:bodyPr>
          <a:lstStyle/>
          <a:p>
            <a:pPr algn="r" rtl="1"/>
            <a:r>
              <a:rPr lang="ar-LB" sz="800"/>
              <a:t>إدارة الأفراد (التحفيز، التفويض، الثقافة المؤسسية، حل النزاعات)</a:t>
            </a:r>
          </a:p>
          <a:p>
            <a:pPr algn="r" rtl="1"/>
            <a:r>
              <a:rPr lang="ar-LB" sz="800"/>
              <a:t>اتخاذ القرار وحل المشكلات</a:t>
            </a:r>
          </a:p>
          <a:p>
            <a:pPr algn="r" rtl="1"/>
            <a:r>
              <a:rPr lang="ar-LB" sz="800"/>
              <a:t>إدارة التغيير</a:t>
            </a:r>
          </a:p>
          <a:p>
            <a:pPr algn="r" rtl="1"/>
            <a:r>
              <a:rPr lang="ar-LB" sz="800"/>
              <a:t>التفكير الاستراتيجي والمنطقي</a:t>
            </a:r>
          </a:p>
          <a:p>
            <a:pPr algn="r" rtl="1"/>
            <a:r>
              <a:rPr lang="ar-LB" sz="800"/>
              <a:t>الابتكار والإبداع</a:t>
            </a:r>
            <a:endParaRPr lang="en-US" sz="800"/>
          </a:p>
          <a:p>
            <a:pPr algn="r" rtl="1"/>
            <a:endParaRPr lang="ar-LB" sz="800"/>
          </a:p>
        </p:txBody>
      </p:sp>
      <p:sp>
        <p:nvSpPr>
          <p:cNvPr id="166" name="TextBox 165">
            <a:extLst>
              <a:ext uri="{FF2B5EF4-FFF2-40B4-BE49-F238E27FC236}">
                <a16:creationId xmlns:a16="http://schemas.microsoft.com/office/drawing/2014/main" id="{438A1B09-41CA-42FD-4783-5BEC83C06FE5}"/>
              </a:ext>
            </a:extLst>
          </p:cNvPr>
          <p:cNvSpPr txBox="1"/>
          <p:nvPr/>
        </p:nvSpPr>
        <p:spPr>
          <a:xfrm flipH="1">
            <a:off x="3417622" y="3448430"/>
            <a:ext cx="185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rgbClr val="0E2841">
                    <a:lumMod val="75000"/>
                    <a:lumOff val="25000"/>
                  </a:srgbClr>
                </a:solidFill>
                <a:effectLst/>
                <a:uLnTx/>
                <a:uFillTx/>
                <a:latin typeface="Aptos" panose="02110004020202020204"/>
                <a:ea typeface="+mn-ea"/>
                <a:cs typeface="+mn-cs"/>
              </a:rPr>
              <a:t>1</a:t>
            </a:r>
          </a:p>
        </p:txBody>
      </p:sp>
      <p:sp>
        <p:nvSpPr>
          <p:cNvPr id="302" name="Rectangle: Single Corner Rounded 22">
            <a:extLst>
              <a:ext uri="{FF2B5EF4-FFF2-40B4-BE49-F238E27FC236}">
                <a16:creationId xmlns:a16="http://schemas.microsoft.com/office/drawing/2014/main" id="{9CAAA082-7ACA-7DFB-CC30-8DFEA5B970C3}"/>
              </a:ext>
            </a:extLst>
          </p:cNvPr>
          <p:cNvSpPr/>
          <p:nvPr/>
        </p:nvSpPr>
        <p:spPr>
          <a:xfrm flipH="1" flipV="1">
            <a:off x="10082975" y="1648119"/>
            <a:ext cx="2072958" cy="4587989"/>
          </a:xfrm>
          <a:custGeom>
            <a:avLst/>
            <a:gdLst>
              <a:gd name="connsiteX0" fmla="*/ 0 w 11480384"/>
              <a:gd name="connsiteY0" fmla="*/ 0 h 4551238"/>
              <a:gd name="connsiteX1" fmla="*/ 11253459 w 11480384"/>
              <a:gd name="connsiteY1" fmla="*/ 0 h 4551238"/>
              <a:gd name="connsiteX2" fmla="*/ 11480384 w 11480384"/>
              <a:gd name="connsiteY2" fmla="*/ 226925 h 4551238"/>
              <a:gd name="connsiteX3" fmla="*/ 11480384 w 11480384"/>
              <a:gd name="connsiteY3" fmla="*/ 4551238 h 4551238"/>
              <a:gd name="connsiteX4" fmla="*/ 0 w 11480384"/>
              <a:gd name="connsiteY4" fmla="*/ 4551238 h 4551238"/>
              <a:gd name="connsiteX5" fmla="*/ 0 w 11480384"/>
              <a:gd name="connsiteY5" fmla="*/ 0 h 4551238"/>
              <a:gd name="connsiteX0" fmla="*/ 0 w 11480384"/>
              <a:gd name="connsiteY0" fmla="*/ 4551238 h 4642678"/>
              <a:gd name="connsiteX1" fmla="*/ 0 w 11480384"/>
              <a:gd name="connsiteY1" fmla="*/ 0 h 4642678"/>
              <a:gd name="connsiteX2" fmla="*/ 11253459 w 11480384"/>
              <a:gd name="connsiteY2" fmla="*/ 0 h 4642678"/>
              <a:gd name="connsiteX3" fmla="*/ 11480384 w 11480384"/>
              <a:gd name="connsiteY3" fmla="*/ 226925 h 4642678"/>
              <a:gd name="connsiteX4" fmla="*/ 11480384 w 11480384"/>
              <a:gd name="connsiteY4" fmla="*/ 4551238 h 4642678"/>
              <a:gd name="connsiteX5" fmla="*/ 91440 w 11480384"/>
              <a:gd name="connsiteY5" fmla="*/ 4642678 h 4642678"/>
              <a:gd name="connsiteX0" fmla="*/ 0 w 11480384"/>
              <a:gd name="connsiteY0" fmla="*/ 4551238 h 4551238"/>
              <a:gd name="connsiteX1" fmla="*/ 0 w 11480384"/>
              <a:gd name="connsiteY1" fmla="*/ 0 h 4551238"/>
              <a:gd name="connsiteX2" fmla="*/ 11253459 w 11480384"/>
              <a:gd name="connsiteY2" fmla="*/ 0 h 4551238"/>
              <a:gd name="connsiteX3" fmla="*/ 11480384 w 11480384"/>
              <a:gd name="connsiteY3" fmla="*/ 226925 h 4551238"/>
              <a:gd name="connsiteX4" fmla="*/ 11480384 w 11480384"/>
              <a:gd name="connsiteY4" fmla="*/ 4551238 h 4551238"/>
              <a:gd name="connsiteX0" fmla="*/ 0 w 11480384"/>
              <a:gd name="connsiteY0" fmla="*/ 0 h 4551238"/>
              <a:gd name="connsiteX1" fmla="*/ 11253459 w 11480384"/>
              <a:gd name="connsiteY1" fmla="*/ 0 h 4551238"/>
              <a:gd name="connsiteX2" fmla="*/ 11480384 w 11480384"/>
              <a:gd name="connsiteY2" fmla="*/ 226925 h 4551238"/>
              <a:gd name="connsiteX3" fmla="*/ 11480384 w 11480384"/>
              <a:gd name="connsiteY3" fmla="*/ 4551238 h 4551238"/>
            </a:gdLst>
            <a:ahLst/>
            <a:cxnLst>
              <a:cxn ang="0">
                <a:pos x="connsiteX0" y="connsiteY0"/>
              </a:cxn>
              <a:cxn ang="0">
                <a:pos x="connsiteX1" y="connsiteY1"/>
              </a:cxn>
              <a:cxn ang="0">
                <a:pos x="connsiteX2" y="connsiteY2"/>
              </a:cxn>
              <a:cxn ang="0">
                <a:pos x="connsiteX3" y="connsiteY3"/>
              </a:cxn>
            </a:cxnLst>
            <a:rect l="l" t="t" r="r" b="b"/>
            <a:pathLst>
              <a:path w="11480384" h="4551238">
                <a:moveTo>
                  <a:pt x="0" y="0"/>
                </a:moveTo>
                <a:lnTo>
                  <a:pt x="11253459" y="0"/>
                </a:lnTo>
                <a:cubicBezTo>
                  <a:pt x="11378786" y="0"/>
                  <a:pt x="11480384" y="101598"/>
                  <a:pt x="11480384" y="226925"/>
                </a:cubicBezTo>
                <a:lnTo>
                  <a:pt x="11480384" y="4551238"/>
                </a:lnTo>
              </a:path>
            </a:pathLst>
          </a:custGeom>
          <a:noFill/>
          <a:ln w="19050" cap="rnd" cmpd="thickThin" algn="ctr">
            <a:solidFill>
              <a:schemeClr val="tx2"/>
            </a:solidFill>
            <a:prstDash val="dash"/>
            <a:round/>
            <a:headEnd type="diamond" w="med" len="med"/>
            <a:tailEnd type="oval"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110004020202020204"/>
              <a:ea typeface="+mn-ea"/>
              <a:cs typeface="Calibri" panose="020F0502020204030204" pitchFamily="34" charset="0"/>
            </a:endParaRPr>
          </a:p>
        </p:txBody>
      </p:sp>
      <p:sp>
        <p:nvSpPr>
          <p:cNvPr id="305" name="TextBox 304">
            <a:extLst>
              <a:ext uri="{FF2B5EF4-FFF2-40B4-BE49-F238E27FC236}">
                <a16:creationId xmlns:a16="http://schemas.microsoft.com/office/drawing/2014/main" id="{4B5AA60B-3046-D9A6-529F-F366AE845FA6}"/>
              </a:ext>
            </a:extLst>
          </p:cNvPr>
          <p:cNvSpPr txBox="1"/>
          <p:nvPr/>
        </p:nvSpPr>
        <p:spPr>
          <a:xfrm>
            <a:off x="10544055" y="3212604"/>
            <a:ext cx="1224831" cy="369332"/>
          </a:xfrm>
          <a:prstGeom prst="rect">
            <a:avLst/>
          </a:prstGeom>
          <a:noFill/>
        </p:spPr>
        <p:txBody>
          <a:bodyPr wrap="square">
            <a:spAutoFit/>
          </a:bodyPr>
          <a:lstStyle/>
          <a:p>
            <a:pPr marL="0" marR="0" lvl="0" indent="0" algn="ctr" defTabSz="914400" rtl="1" eaLnBrk="1" fontAlgn="b" latinLnBrk="0" hangingPunct="1">
              <a:lnSpc>
                <a:spcPct val="100000"/>
              </a:lnSpc>
              <a:spcBef>
                <a:spcPts val="0"/>
              </a:spcBef>
              <a:spcAft>
                <a:spcPts val="0"/>
              </a:spcAft>
              <a:buClrTx/>
              <a:buSzTx/>
              <a:buFontTx/>
              <a:buNone/>
              <a:tabLst/>
              <a:defRPr/>
            </a:pPr>
            <a:r>
              <a:rPr kumimoji="0" lang="ar-LB" sz="1800" b="1" i="0" u="none" strike="noStrike" kern="1200" cap="none" spc="0" normalizeH="0" baseline="0" noProof="0">
                <a:ln>
                  <a:noFill/>
                </a:ln>
                <a:solidFill>
                  <a:prstClr val="black"/>
                </a:solidFill>
                <a:effectLst/>
                <a:uLnTx/>
                <a:uFillTx/>
                <a:latin typeface="Aptos" panose="02110004020202020204"/>
                <a:ea typeface="Calibri" panose="020F0502020204030204" pitchFamily="34" charset="0"/>
                <a:cs typeface="Calibri" panose="020F0502020204030204" pitchFamily="34" charset="0"/>
              </a:rPr>
              <a:t>تقديم الطلب</a:t>
            </a:r>
            <a:endParaRPr kumimoji="0" lang="ar-LB" sz="1800" b="1" i="0" u="none" strike="noStrike" kern="1200" cap="none" spc="0" normalizeH="0" baseline="0" noProof="0">
              <a:ln>
                <a:noFill/>
              </a:ln>
              <a:solidFill>
                <a:prstClr val="black"/>
              </a:solidFill>
              <a:effectLst/>
              <a:uLnTx/>
              <a:uFillTx/>
              <a:latin typeface="Aptos Display" panose="02110004020202020204"/>
              <a:ea typeface="+mn-ea"/>
              <a:cs typeface="Arial" panose="020B0604020202020204" pitchFamily="34" charset="0"/>
            </a:endParaRPr>
          </a:p>
        </p:txBody>
      </p:sp>
      <p:sp>
        <p:nvSpPr>
          <p:cNvPr id="313" name="Isosceles Triangle 312">
            <a:extLst>
              <a:ext uri="{FF2B5EF4-FFF2-40B4-BE49-F238E27FC236}">
                <a16:creationId xmlns:a16="http://schemas.microsoft.com/office/drawing/2014/main" id="{0F4D366C-9883-C42B-8CA9-EC9B9DB20C4A}"/>
              </a:ext>
            </a:extLst>
          </p:cNvPr>
          <p:cNvSpPr/>
          <p:nvPr/>
        </p:nvSpPr>
        <p:spPr>
          <a:xfrm rot="16200000">
            <a:off x="8330327" y="4569694"/>
            <a:ext cx="3143966" cy="136681"/>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cxnSp>
        <p:nvCxnSpPr>
          <p:cNvPr id="315" name="Straight Connector 314">
            <a:extLst>
              <a:ext uri="{FF2B5EF4-FFF2-40B4-BE49-F238E27FC236}">
                <a16:creationId xmlns:a16="http://schemas.microsoft.com/office/drawing/2014/main" id="{AA2BE2F6-6E5F-3462-E4D9-412A79053FBF}"/>
              </a:ext>
            </a:extLst>
          </p:cNvPr>
          <p:cNvCxnSpPr>
            <a:cxnSpLocks/>
          </p:cNvCxnSpPr>
          <p:nvPr/>
        </p:nvCxnSpPr>
        <p:spPr>
          <a:xfrm flipH="1">
            <a:off x="10609762" y="3853168"/>
            <a:ext cx="1150184"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59" name="Slide Number Placeholder 358">
            <a:extLst>
              <a:ext uri="{FF2B5EF4-FFF2-40B4-BE49-F238E27FC236}">
                <a16:creationId xmlns:a16="http://schemas.microsoft.com/office/drawing/2014/main" id="{2ACFF632-5685-7278-9A72-8EE116434F67}"/>
              </a:ext>
            </a:extLst>
          </p:cNvPr>
          <p:cNvSpPr>
            <a:spLocks noGrp="1"/>
          </p:cNvSpPr>
          <p:nvPr>
            <p:ph type="sldNum" sz="quarter" idx="12"/>
          </p:nvPr>
        </p:nvSpPr>
        <p:spPr/>
        <p:txBody>
          <a:bodyPr/>
          <a:lstStyle/>
          <a:p>
            <a:fld id="{93DC70C4-EC28-4139-804F-3105A1F24213}" type="slidenum">
              <a:rPr lang="en-US" smtClean="0"/>
              <a:pPr/>
              <a:t>3</a:t>
            </a:fld>
            <a:endParaRPr lang="en-US"/>
          </a:p>
        </p:txBody>
      </p:sp>
      <p:sp>
        <p:nvSpPr>
          <p:cNvPr id="366" name="TextBox 365">
            <a:extLst>
              <a:ext uri="{FF2B5EF4-FFF2-40B4-BE49-F238E27FC236}">
                <a16:creationId xmlns:a16="http://schemas.microsoft.com/office/drawing/2014/main" id="{A2E85AC0-34E7-A6D1-7CC3-455D269A4D35}"/>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367" name="Rectangle 366">
            <a:extLst>
              <a:ext uri="{FF2B5EF4-FFF2-40B4-BE49-F238E27FC236}">
                <a16:creationId xmlns:a16="http://schemas.microsoft.com/office/drawing/2014/main" id="{ED497D0E-FBE5-C59D-97A0-51F781A6FA7D}"/>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8" name="Title 1">
            <a:extLst>
              <a:ext uri="{FF2B5EF4-FFF2-40B4-BE49-F238E27FC236}">
                <a16:creationId xmlns:a16="http://schemas.microsoft.com/office/drawing/2014/main" id="{48E609CE-7E55-E177-EF64-D84A3C4EC5FB}"/>
              </a:ext>
            </a:extLst>
          </p:cNvPr>
          <p:cNvSpPr txBox="1">
            <a:spLocks/>
          </p:cNvSpPr>
          <p:nvPr/>
        </p:nvSpPr>
        <p:spPr>
          <a:xfrm>
            <a:off x="1127897" y="209711"/>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1200"/>
              </a:spcAft>
              <a:buClrTx/>
              <a:buSzTx/>
              <a:buFontTx/>
              <a:buNone/>
              <a:tabLst/>
              <a:defRPr/>
            </a:pPr>
            <a:r>
              <a:rPr kumimoji="0" lang="ar-LB" sz="2400" b="1" i="0" u="none" strike="noStrike" kern="1200" cap="none" spc="0" normalizeH="0" baseline="0" noProof="0">
                <a:ln>
                  <a:noFill/>
                </a:ln>
                <a:effectLst/>
                <a:uLnTx/>
                <a:uFillTx/>
                <a:latin typeface="Aptos Display" panose="02110004020202020204"/>
                <a:ea typeface="Calibri" panose="020F0502020204030204" pitchFamily="34" charset="0"/>
                <a:cs typeface="+mn-cs"/>
              </a:rPr>
              <a:t>المسار المعتمد لتقييم واختيار المرشحين: ثلاث مراحل أساسية</a:t>
            </a:r>
          </a:p>
        </p:txBody>
      </p:sp>
      <p:sp>
        <p:nvSpPr>
          <p:cNvPr id="369" name="TextBox 368">
            <a:extLst>
              <a:ext uri="{FF2B5EF4-FFF2-40B4-BE49-F238E27FC236}">
                <a16:creationId xmlns:a16="http://schemas.microsoft.com/office/drawing/2014/main" id="{281FB573-CB41-DDDB-4583-05717DA76F3C}"/>
              </a:ext>
            </a:extLst>
          </p:cNvPr>
          <p:cNvSpPr txBox="1"/>
          <p:nvPr/>
        </p:nvSpPr>
        <p:spPr>
          <a:xfrm flipH="1">
            <a:off x="2574049" y="3377476"/>
            <a:ext cx="799770" cy="461665"/>
          </a:xfrm>
          <a:prstGeom prst="rect">
            <a:avLst/>
          </a:prstGeom>
          <a:noFill/>
        </p:spPr>
        <p:txBody>
          <a:bodyPr wrap="square" lIns="91440" tIns="45720" rIns="91440" bIns="45720" anchor="t">
            <a:spAutoFit/>
          </a:bodyPr>
          <a:lstStyle/>
          <a:p>
            <a:pPr algn="ctr" rtl="1"/>
            <a:r>
              <a:rPr lang="ar-LB" sz="1200">
                <a:solidFill>
                  <a:schemeClr val="bg1"/>
                </a:solidFill>
                <a:latin typeface="Calibri" panose="020F0502020204030204" pitchFamily="34" charset="0"/>
                <a:ea typeface="Calibri" panose="020F0502020204030204" pitchFamily="34" charset="0"/>
              </a:rPr>
              <a:t>المهارات</a:t>
            </a:r>
            <a:r>
              <a:rPr lang="ar-LB" sz="1200">
                <a:solidFill>
                  <a:schemeClr val="bg1"/>
                </a:solidFill>
                <a:ea typeface="Calibri"/>
              </a:rPr>
              <a:t> السلوكية</a:t>
            </a:r>
          </a:p>
        </p:txBody>
      </p:sp>
      <p:pic>
        <p:nvPicPr>
          <p:cNvPr id="6" name="Picture 5">
            <a:extLst>
              <a:ext uri="{FF2B5EF4-FFF2-40B4-BE49-F238E27FC236}">
                <a16:creationId xmlns:a16="http://schemas.microsoft.com/office/drawing/2014/main" id="{A61A75B3-988A-7725-AEB1-5B00CA7D5B85}"/>
              </a:ext>
            </a:extLst>
          </p:cNvPr>
          <p:cNvPicPr>
            <a:picLocks noChangeAspect="1"/>
          </p:cNvPicPr>
          <p:nvPr/>
        </p:nvPicPr>
        <p:blipFill>
          <a:blip r:embed="rId8">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pic>
        <p:nvPicPr>
          <p:cNvPr id="8" name="Graphic 7" descr="Checkbox Checked with solid fill">
            <a:extLst>
              <a:ext uri="{FF2B5EF4-FFF2-40B4-BE49-F238E27FC236}">
                <a16:creationId xmlns:a16="http://schemas.microsoft.com/office/drawing/2014/main" id="{34DC2F49-2812-850B-5417-A249AE617A7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839795" y="5366772"/>
            <a:ext cx="398052" cy="391897"/>
          </a:xfrm>
          <a:prstGeom prst="rect">
            <a:avLst/>
          </a:prstGeom>
        </p:spPr>
      </p:pic>
      <p:sp>
        <p:nvSpPr>
          <p:cNvPr id="11" name="TextBox 10">
            <a:extLst>
              <a:ext uri="{FF2B5EF4-FFF2-40B4-BE49-F238E27FC236}">
                <a16:creationId xmlns:a16="http://schemas.microsoft.com/office/drawing/2014/main" id="{AC710B77-89F7-585C-47C7-7BE8F4E519A7}"/>
              </a:ext>
            </a:extLst>
          </p:cNvPr>
          <p:cNvSpPr txBox="1"/>
          <p:nvPr/>
        </p:nvSpPr>
        <p:spPr>
          <a:xfrm>
            <a:off x="6998137" y="5398193"/>
            <a:ext cx="1894060" cy="307777"/>
          </a:xfrm>
          <a:prstGeom prst="rect">
            <a:avLst/>
          </a:prstGeom>
          <a:noFill/>
        </p:spPr>
        <p:txBody>
          <a:bodyPr wrap="square" lIns="91440" tIns="45720" rIns="91440" bIns="45720" anchor="t">
            <a:spAutoFit/>
          </a:bodyPr>
          <a:lstStyle/>
          <a:p>
            <a:pPr algn="r" rtl="1"/>
            <a:r>
              <a:rPr lang="en-US" sz="1400" b="1" err="1">
                <a:latin typeface="Arial"/>
                <a:cs typeface="Arial"/>
              </a:rPr>
              <a:t>غيرها</a:t>
            </a:r>
            <a:r>
              <a:rPr lang="en-US" sz="1400" b="1">
                <a:latin typeface="Arial"/>
                <a:cs typeface="Arial"/>
              </a:rPr>
              <a:t> </a:t>
            </a:r>
            <a:r>
              <a:rPr lang="en-US" sz="1400" b="1" err="1">
                <a:latin typeface="Arial"/>
                <a:cs typeface="Arial"/>
              </a:rPr>
              <a:t>من</a:t>
            </a:r>
            <a:r>
              <a:rPr lang="en-US" sz="1400" b="1">
                <a:latin typeface="Arial"/>
                <a:cs typeface="Arial"/>
              </a:rPr>
              <a:t> </a:t>
            </a:r>
            <a:r>
              <a:rPr lang="en-US" sz="1400" b="1" err="1">
                <a:latin typeface="Arial"/>
                <a:cs typeface="Arial"/>
              </a:rPr>
              <a:t>الشروط</a:t>
            </a:r>
            <a:r>
              <a:rPr lang="en-US" sz="1400" b="1">
                <a:latin typeface="Arial"/>
                <a:cs typeface="Arial"/>
              </a:rPr>
              <a:t> </a:t>
            </a:r>
            <a:r>
              <a:rPr lang="en-US" sz="1400" b="1" err="1">
                <a:latin typeface="Arial"/>
                <a:cs typeface="Arial"/>
              </a:rPr>
              <a:t>المهنية</a:t>
            </a:r>
            <a:r>
              <a:rPr lang="en-US" sz="1400" b="1">
                <a:latin typeface="Arial"/>
                <a:cs typeface="Arial"/>
              </a:rPr>
              <a:t> ...</a:t>
            </a:r>
            <a:endParaRPr lang="en-US" sz="1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33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569937A-0CEB-417A-B046-24202BB896F6}"/>
              </a:ext>
            </a:extLst>
          </p:cNvPr>
          <p:cNvSpPr/>
          <p:nvPr/>
        </p:nvSpPr>
        <p:spPr>
          <a:xfrm>
            <a:off x="3470656" y="2893614"/>
            <a:ext cx="4946647" cy="721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r"/>
            <a:r>
              <a:rPr lang="ar-LB" sz="1200"/>
              <a:t>يُعدّ رئيس مجلس الخدمة المدنية مع وزير الدولة لشؤون التنمية الإدارية مسوّدة إعلان لملء الوظيفة/الوظائف الشاغرة، وتُوضع المسوّدة لدى كل من السيد رئيس مجلس الوزراء والوزير المعني لإبداء الرأي، ويُصار إلى صياغة الإعلان بصورته النهائية، ويُطلب من وزير التنمية الإدارية نشر الإعلان. </a:t>
            </a:r>
          </a:p>
        </p:txBody>
      </p:sp>
      <p:sp>
        <p:nvSpPr>
          <p:cNvPr id="13" name="Rectangle: Rounded Corners 12">
            <a:extLst>
              <a:ext uri="{FF2B5EF4-FFF2-40B4-BE49-F238E27FC236}">
                <a16:creationId xmlns:a16="http://schemas.microsoft.com/office/drawing/2014/main" id="{876DA89E-3683-447D-B43E-99228C472EBE}"/>
              </a:ext>
            </a:extLst>
          </p:cNvPr>
          <p:cNvSpPr/>
          <p:nvPr/>
        </p:nvSpPr>
        <p:spPr>
          <a:xfrm>
            <a:off x="8815218" y="2722889"/>
            <a:ext cx="2239651" cy="751804"/>
          </a:xfrm>
          <a:prstGeom prst="round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LB" sz="1200">
                <a:solidFill>
                  <a:schemeClr val="tx1"/>
                </a:solidFill>
                <a:latin typeface="Aptos" panose="02110004020202020204"/>
              </a:rPr>
              <a:t>وظيفة الفئة الأولى شاغرة</a:t>
            </a:r>
            <a:endParaRPr lang="en-US" sz="1200">
              <a:solidFill>
                <a:schemeClr val="tx1"/>
              </a:solidFill>
              <a:latin typeface="Aptos" panose="02110004020202020204"/>
            </a:endParaRPr>
          </a:p>
        </p:txBody>
      </p:sp>
      <p:sp>
        <p:nvSpPr>
          <p:cNvPr id="3" name="TextBox 2">
            <a:extLst>
              <a:ext uri="{FF2B5EF4-FFF2-40B4-BE49-F238E27FC236}">
                <a16:creationId xmlns:a16="http://schemas.microsoft.com/office/drawing/2014/main" id="{881079D5-E302-415E-8E8C-772ADA7186D0}"/>
              </a:ext>
            </a:extLst>
          </p:cNvPr>
          <p:cNvSpPr txBox="1"/>
          <p:nvPr/>
        </p:nvSpPr>
        <p:spPr>
          <a:xfrm>
            <a:off x="2962586" y="292754"/>
            <a:ext cx="8958979" cy="369332"/>
          </a:xfrm>
          <a:prstGeom prst="rect">
            <a:avLst/>
          </a:prstGeom>
          <a:noFill/>
        </p:spPr>
        <p:txBody>
          <a:bodyPr wrap="square" lIns="0" tIns="0" rIns="0" bIns="0" anchor="b">
            <a:spAutoFit/>
          </a:bodyPr>
          <a:lstStyle/>
          <a:p>
            <a:pPr algn="r">
              <a:defRPr/>
            </a:pPr>
            <a:r>
              <a:rPr lang="ar-LB" sz="2400" b="1">
                <a:latin typeface="Trebuchet MS"/>
                <a:ea typeface="Aptos" panose="020B0004020202020204" pitchFamily="34" charset="0"/>
                <a:cs typeface="Arial"/>
              </a:rPr>
              <a:t>مرحلة ما قبل الإعلان عن الوظيفة الشاغرة</a:t>
            </a:r>
            <a:endParaRPr kumimoji="0" lang="en-US" sz="2400" b="1" i="0" u="none" strike="noStrike" kern="1200" cap="none" spc="0" normalizeH="0" baseline="0" noProof="0">
              <a:ln>
                <a:noFill/>
              </a:ln>
              <a:effectLst/>
              <a:uLnTx/>
              <a:uFillTx/>
              <a:latin typeface="Trebuchet MS"/>
              <a:ea typeface="Aptos" panose="020B0004020202020204" pitchFamily="34" charset="0"/>
              <a:cs typeface="Arial"/>
            </a:endParaRPr>
          </a:p>
        </p:txBody>
      </p:sp>
      <p:sp>
        <p:nvSpPr>
          <p:cNvPr id="5" name="AutoShape 121">
            <a:extLst>
              <a:ext uri="{FF2B5EF4-FFF2-40B4-BE49-F238E27FC236}">
                <a16:creationId xmlns:a16="http://schemas.microsoft.com/office/drawing/2014/main" id="{C0450B22-0943-4154-8025-462073A364B9}"/>
              </a:ext>
            </a:extLst>
          </p:cNvPr>
          <p:cNvSpPr>
            <a:spLocks noChangeAspect="1" noChangeArrowheads="1" noTextEdit="1"/>
          </p:cNvSpPr>
          <p:nvPr/>
        </p:nvSpPr>
        <p:spPr bwMode="auto">
          <a:xfrm>
            <a:off x="365760" y="73024"/>
            <a:ext cx="809624" cy="8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60D8AE03-E202-41CE-924F-8EE2A36269B3}"/>
              </a:ext>
            </a:extLst>
          </p:cNvPr>
          <p:cNvPicPr>
            <a:picLocks noChangeAspect="1"/>
          </p:cNvPicPr>
          <p:nvPr/>
        </p:nvPicPr>
        <p:blipFill>
          <a:blip r:embed="rId2"/>
          <a:stretch>
            <a:fillRect/>
          </a:stretch>
        </p:blipFill>
        <p:spPr>
          <a:xfrm>
            <a:off x="9268816" y="3723325"/>
            <a:ext cx="1551582" cy="1551582"/>
          </a:xfrm>
          <a:prstGeom prst="rect">
            <a:avLst/>
          </a:prstGeom>
        </p:spPr>
      </p:pic>
      <p:sp>
        <p:nvSpPr>
          <p:cNvPr id="11" name="Rectangle: Rounded Corners 10">
            <a:extLst>
              <a:ext uri="{FF2B5EF4-FFF2-40B4-BE49-F238E27FC236}">
                <a16:creationId xmlns:a16="http://schemas.microsoft.com/office/drawing/2014/main" id="{B7D01F15-198C-4D1A-99A2-A22BC993AD91}"/>
              </a:ext>
            </a:extLst>
          </p:cNvPr>
          <p:cNvSpPr/>
          <p:nvPr/>
        </p:nvSpPr>
        <p:spPr>
          <a:xfrm>
            <a:off x="8815218" y="1974141"/>
            <a:ext cx="2239651" cy="853563"/>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LB" sz="1600">
                <a:solidFill>
                  <a:prstClr val="white"/>
                </a:solidFill>
                <a:latin typeface="Aptos" panose="02110004020202020204"/>
              </a:rPr>
              <a:t>رئيس الوزراء/الوزير المعني</a:t>
            </a:r>
            <a:endParaRPr kumimoji="0" lang="en-US" sz="1600" b="0" i="0" u="none" strike="noStrike" kern="1200" cap="none" spc="0" normalizeH="0" noProof="0">
              <a:ln>
                <a:noFill/>
              </a:ln>
              <a:solidFill>
                <a:prstClr val="white"/>
              </a:solidFill>
              <a:effectLst/>
              <a:uLnTx/>
              <a:uFillTx/>
              <a:latin typeface="Aptos" panose="02110004020202020204"/>
              <a:ea typeface="+mn-ea"/>
              <a:cs typeface="+mn-cs"/>
            </a:endParaRPr>
          </a:p>
        </p:txBody>
      </p:sp>
      <p:sp>
        <p:nvSpPr>
          <p:cNvPr id="27" name="Arrow: Right 26">
            <a:extLst>
              <a:ext uri="{FF2B5EF4-FFF2-40B4-BE49-F238E27FC236}">
                <a16:creationId xmlns:a16="http://schemas.microsoft.com/office/drawing/2014/main" id="{D79D9FCC-61C9-4465-B611-B78D64C083F5}"/>
              </a:ext>
            </a:extLst>
          </p:cNvPr>
          <p:cNvSpPr/>
          <p:nvPr/>
        </p:nvSpPr>
        <p:spPr>
          <a:xfrm rot="10800000">
            <a:off x="7081686" y="2050894"/>
            <a:ext cx="173567" cy="1384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7A357CA-879F-4FBC-94A8-913FA9C54971}"/>
              </a:ext>
            </a:extLst>
          </p:cNvPr>
          <p:cNvSpPr/>
          <p:nvPr/>
        </p:nvSpPr>
        <p:spPr>
          <a:xfrm>
            <a:off x="3461764" y="2041805"/>
            <a:ext cx="4940740" cy="7107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BE804788-579E-4FE5-A377-37A21C39D0A9}"/>
              </a:ext>
            </a:extLst>
          </p:cNvPr>
          <p:cNvSpPr txBox="1"/>
          <p:nvPr/>
        </p:nvSpPr>
        <p:spPr>
          <a:xfrm>
            <a:off x="3500751" y="2137683"/>
            <a:ext cx="4657903" cy="646331"/>
          </a:xfrm>
          <a:prstGeom prst="rect">
            <a:avLst/>
          </a:prstGeom>
          <a:noFill/>
        </p:spPr>
        <p:txBody>
          <a:bodyPr wrap="square" lIns="91440" tIns="45720" rIns="91440" bIns="45720" rtlCol="0" anchor="t">
            <a:spAutoFit/>
          </a:bodyPr>
          <a:lstStyle/>
          <a:p>
            <a:pPr algn="r" rtl="1"/>
            <a:r>
              <a:rPr lang="ar-LB" sz="1200">
                <a:cs typeface="Arial"/>
              </a:rPr>
              <a:t>تُحدَّد المؤهلات والكفايات والمهارات المطلوب توافرها لدى المرشح/ة للتعيين في كل وظيفة من وظائف الفئة الأولى الشاغرة من قِبل الوزير المعني. يتم مراجعتها من قبل وزير التنمية الإدارية ورئيس مجلس الخدمة المدنية </a:t>
            </a:r>
            <a:endParaRPr lang="ar-LB" sz="1200"/>
          </a:p>
        </p:txBody>
      </p:sp>
      <p:grpSp>
        <p:nvGrpSpPr>
          <p:cNvPr id="43" name="Group 42">
            <a:extLst>
              <a:ext uri="{FF2B5EF4-FFF2-40B4-BE49-F238E27FC236}">
                <a16:creationId xmlns:a16="http://schemas.microsoft.com/office/drawing/2014/main" id="{7011AEA9-70DA-4DA2-8A62-55126C0B8A82}"/>
              </a:ext>
            </a:extLst>
          </p:cNvPr>
          <p:cNvGrpSpPr>
            <a:grpSpLocks noChangeAspect="1"/>
          </p:cNvGrpSpPr>
          <p:nvPr/>
        </p:nvGrpSpPr>
        <p:grpSpPr>
          <a:xfrm rot="10800000">
            <a:off x="3141668" y="2316300"/>
            <a:ext cx="405114" cy="319269"/>
            <a:chOff x="982662" y="1847850"/>
            <a:chExt cx="269875" cy="269875"/>
          </a:xfrm>
        </p:grpSpPr>
        <p:sp>
          <p:nvSpPr>
            <p:cNvPr id="44" name="Oval 50">
              <a:extLst>
                <a:ext uri="{FF2B5EF4-FFF2-40B4-BE49-F238E27FC236}">
                  <a16:creationId xmlns:a16="http://schemas.microsoft.com/office/drawing/2014/main" id="{81E628B6-9D5D-4266-88CD-4063A31AB813}"/>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Freeform 51">
              <a:extLst>
                <a:ext uri="{FF2B5EF4-FFF2-40B4-BE49-F238E27FC236}">
                  <a16:creationId xmlns:a16="http://schemas.microsoft.com/office/drawing/2014/main" id="{0BA3ABFF-E435-4B54-B99E-F9151300A2EC}"/>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46" name="Group 45">
            <a:extLst>
              <a:ext uri="{FF2B5EF4-FFF2-40B4-BE49-F238E27FC236}">
                <a16:creationId xmlns:a16="http://schemas.microsoft.com/office/drawing/2014/main" id="{352FACA0-D0E6-48C3-8AB3-43FC432A74D7}"/>
              </a:ext>
            </a:extLst>
          </p:cNvPr>
          <p:cNvGrpSpPr>
            <a:grpSpLocks noChangeAspect="1"/>
          </p:cNvGrpSpPr>
          <p:nvPr/>
        </p:nvGrpSpPr>
        <p:grpSpPr>
          <a:xfrm rot="10800000">
            <a:off x="8403351" y="2340587"/>
            <a:ext cx="405114" cy="319269"/>
            <a:chOff x="982662" y="1847850"/>
            <a:chExt cx="269875" cy="269875"/>
          </a:xfrm>
        </p:grpSpPr>
        <p:sp>
          <p:nvSpPr>
            <p:cNvPr id="47" name="Oval 50">
              <a:extLst>
                <a:ext uri="{FF2B5EF4-FFF2-40B4-BE49-F238E27FC236}">
                  <a16:creationId xmlns:a16="http://schemas.microsoft.com/office/drawing/2014/main" id="{B54AA34D-34AC-4D90-9747-6E53E10A0D76}"/>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8" name="Freeform 51">
              <a:extLst>
                <a:ext uri="{FF2B5EF4-FFF2-40B4-BE49-F238E27FC236}">
                  <a16:creationId xmlns:a16="http://schemas.microsoft.com/office/drawing/2014/main" id="{EB1D9667-A536-4C6C-B056-F674EBB7B34C}"/>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49" name="Group 48">
            <a:extLst>
              <a:ext uri="{FF2B5EF4-FFF2-40B4-BE49-F238E27FC236}">
                <a16:creationId xmlns:a16="http://schemas.microsoft.com/office/drawing/2014/main" id="{3B6181AC-DBDA-44BF-835D-E16C62FB2331}"/>
              </a:ext>
            </a:extLst>
          </p:cNvPr>
          <p:cNvGrpSpPr>
            <a:grpSpLocks noChangeAspect="1"/>
          </p:cNvGrpSpPr>
          <p:nvPr/>
        </p:nvGrpSpPr>
        <p:grpSpPr>
          <a:xfrm>
            <a:off x="3078992" y="3043031"/>
            <a:ext cx="405114" cy="319269"/>
            <a:chOff x="982662" y="1847850"/>
            <a:chExt cx="269875" cy="269875"/>
          </a:xfrm>
        </p:grpSpPr>
        <p:sp>
          <p:nvSpPr>
            <p:cNvPr id="50" name="Oval 50">
              <a:extLst>
                <a:ext uri="{FF2B5EF4-FFF2-40B4-BE49-F238E27FC236}">
                  <a16:creationId xmlns:a16="http://schemas.microsoft.com/office/drawing/2014/main" id="{90FAEC56-7B14-4314-817D-8F7C564211B6}"/>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Freeform 51">
              <a:extLst>
                <a:ext uri="{FF2B5EF4-FFF2-40B4-BE49-F238E27FC236}">
                  <a16:creationId xmlns:a16="http://schemas.microsoft.com/office/drawing/2014/main" id="{E774C381-2C62-48F3-8C0D-4E7E370A45FD}"/>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52" name="Group 51">
            <a:extLst>
              <a:ext uri="{FF2B5EF4-FFF2-40B4-BE49-F238E27FC236}">
                <a16:creationId xmlns:a16="http://schemas.microsoft.com/office/drawing/2014/main" id="{A973A642-BDA6-4428-99EC-9505FD66D589}"/>
              </a:ext>
            </a:extLst>
          </p:cNvPr>
          <p:cNvGrpSpPr>
            <a:grpSpLocks noChangeAspect="1"/>
          </p:cNvGrpSpPr>
          <p:nvPr/>
        </p:nvGrpSpPr>
        <p:grpSpPr>
          <a:xfrm>
            <a:off x="8314323" y="3067322"/>
            <a:ext cx="405114" cy="319269"/>
            <a:chOff x="982662" y="1847850"/>
            <a:chExt cx="269875" cy="269875"/>
          </a:xfrm>
        </p:grpSpPr>
        <p:sp>
          <p:nvSpPr>
            <p:cNvPr id="53" name="Oval 50">
              <a:extLst>
                <a:ext uri="{FF2B5EF4-FFF2-40B4-BE49-F238E27FC236}">
                  <a16:creationId xmlns:a16="http://schemas.microsoft.com/office/drawing/2014/main" id="{E188497F-1855-42D0-B310-E9E99DC992CC}"/>
                </a:ext>
              </a:extLst>
            </p:cNvPr>
            <p:cNvSpPr>
              <a:spLocks noChangeArrowheads="1"/>
            </p:cNvSpPr>
            <p:nvPr/>
          </p:nvSpPr>
          <p:spPr bwMode="auto">
            <a:xfrm>
              <a:off x="982662" y="1847850"/>
              <a:ext cx="269875" cy="269875"/>
            </a:xfrm>
            <a:prstGeom prst="ellipse">
              <a:avLst/>
            </a:pr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4" name="Freeform 51">
              <a:extLst>
                <a:ext uri="{FF2B5EF4-FFF2-40B4-BE49-F238E27FC236}">
                  <a16:creationId xmlns:a16="http://schemas.microsoft.com/office/drawing/2014/main" id="{28B40CD3-EC47-4003-A2B4-0BDB5FEFE94A}"/>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Left Brace 16">
            <a:extLst>
              <a:ext uri="{FF2B5EF4-FFF2-40B4-BE49-F238E27FC236}">
                <a16:creationId xmlns:a16="http://schemas.microsoft.com/office/drawing/2014/main" id="{8091149D-4D52-91A9-99DB-CDF9EE5814FB}"/>
              </a:ext>
            </a:extLst>
          </p:cNvPr>
          <p:cNvSpPr/>
          <p:nvPr/>
        </p:nvSpPr>
        <p:spPr>
          <a:xfrm rot="10800000">
            <a:off x="2759020" y="1918847"/>
            <a:ext cx="546538" cy="160808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B754D56-7969-A485-4974-0B2027E75B80}"/>
              </a:ext>
            </a:extLst>
          </p:cNvPr>
          <p:cNvSpPr/>
          <p:nvPr/>
        </p:nvSpPr>
        <p:spPr>
          <a:xfrm>
            <a:off x="498662" y="2743127"/>
            <a:ext cx="2239651" cy="853563"/>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ar-LB">
                <a:solidFill>
                  <a:prstClr val="white"/>
                </a:solidFill>
                <a:latin typeface="Aptos" panose="02110004020202020204"/>
                <a:cs typeface="Arial"/>
              </a:rPr>
              <a:t>وزير الدولة  لشؤون التنمية الإدارية</a:t>
            </a:r>
            <a:endParaRPr kumimoji="0" lang="en-US" b="0" i="0" u="none" strike="noStrike" kern="1200" cap="none" spc="0" normalizeH="0" noProof="0">
              <a:ln>
                <a:noFill/>
              </a:ln>
              <a:solidFill>
                <a:prstClr val="white"/>
              </a:solidFill>
              <a:effectLst/>
              <a:uLnTx/>
              <a:uFillTx/>
              <a:latin typeface="Aptos" panose="02110004020202020204"/>
              <a:ea typeface="+mn-ea"/>
              <a:cs typeface="Arial"/>
            </a:endParaRPr>
          </a:p>
        </p:txBody>
      </p:sp>
      <p:sp>
        <p:nvSpPr>
          <p:cNvPr id="32" name="Rectangle: Rounded Corners 31">
            <a:extLst>
              <a:ext uri="{FF2B5EF4-FFF2-40B4-BE49-F238E27FC236}">
                <a16:creationId xmlns:a16="http://schemas.microsoft.com/office/drawing/2014/main" id="{66C49959-75FB-03B0-1E74-F2E104C671DE}"/>
              </a:ext>
            </a:extLst>
          </p:cNvPr>
          <p:cNvSpPr/>
          <p:nvPr/>
        </p:nvSpPr>
        <p:spPr>
          <a:xfrm>
            <a:off x="500574" y="1547359"/>
            <a:ext cx="2239651" cy="853563"/>
          </a:xfrm>
          <a:prstGeom prst="roundRect">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LB">
                <a:solidFill>
                  <a:prstClr val="white"/>
                </a:solidFill>
                <a:latin typeface="Aptos" panose="02110004020202020204"/>
              </a:rPr>
              <a:t>مجلس الخدمة المدنية</a:t>
            </a:r>
            <a:endParaRPr kumimoji="0" lang="en-US" b="0" i="0" u="none" strike="noStrike" kern="1200" cap="none" spc="0" normalizeH="0" noProof="0">
              <a:ln>
                <a:noFill/>
              </a:ln>
              <a:solidFill>
                <a:prstClr val="white"/>
              </a:solidFill>
              <a:effectLst/>
              <a:uLnTx/>
              <a:uFillTx/>
              <a:latin typeface="Aptos" panose="02110004020202020204"/>
              <a:ea typeface="+mn-ea"/>
              <a:cs typeface="+mn-cs"/>
            </a:endParaRPr>
          </a:p>
        </p:txBody>
      </p:sp>
      <p:pic>
        <p:nvPicPr>
          <p:cNvPr id="33" name="Picture 32">
            <a:extLst>
              <a:ext uri="{FF2B5EF4-FFF2-40B4-BE49-F238E27FC236}">
                <a16:creationId xmlns:a16="http://schemas.microsoft.com/office/drawing/2014/main" id="{C6E92D58-DF5A-52D6-679D-D594827C8F36}"/>
              </a:ext>
            </a:extLst>
          </p:cNvPr>
          <p:cNvPicPr>
            <a:picLocks noChangeAspect="1"/>
          </p:cNvPicPr>
          <p:nvPr/>
        </p:nvPicPr>
        <p:blipFill>
          <a:blip r:embed="rId3"/>
          <a:stretch>
            <a:fillRect/>
          </a:stretch>
        </p:blipFill>
        <p:spPr>
          <a:xfrm>
            <a:off x="1034038" y="3769155"/>
            <a:ext cx="1430763" cy="1715206"/>
          </a:xfrm>
          <a:prstGeom prst="rect">
            <a:avLst/>
          </a:prstGeom>
        </p:spPr>
      </p:pic>
      <p:sp>
        <p:nvSpPr>
          <p:cNvPr id="12" name="TextBox 11">
            <a:extLst>
              <a:ext uri="{FF2B5EF4-FFF2-40B4-BE49-F238E27FC236}">
                <a16:creationId xmlns:a16="http://schemas.microsoft.com/office/drawing/2014/main" id="{28542BD4-27FF-8C30-6294-4F49DEE655E8}"/>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14" name="Rectangle 13">
            <a:extLst>
              <a:ext uri="{FF2B5EF4-FFF2-40B4-BE49-F238E27FC236}">
                <a16:creationId xmlns:a16="http://schemas.microsoft.com/office/drawing/2014/main" id="{E5D4641A-165C-FF62-DF29-80B7C0631C8C}"/>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Picture 14">
            <a:extLst>
              <a:ext uri="{FF2B5EF4-FFF2-40B4-BE49-F238E27FC236}">
                <a16:creationId xmlns:a16="http://schemas.microsoft.com/office/drawing/2014/main" id="{2FE29609-5122-0DC9-2AAC-A21DF3FDD84E}"/>
              </a:ext>
            </a:extLst>
          </p:cNvPr>
          <p:cNvPicPr>
            <a:picLocks noChangeAspect="1"/>
          </p:cNvPicPr>
          <p:nvPr/>
        </p:nvPicPr>
        <p:blipFill>
          <a:blip r:embed="rId4">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80502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1">
            <a:extLst>
              <a:ext uri="{FF2B5EF4-FFF2-40B4-BE49-F238E27FC236}">
                <a16:creationId xmlns:a16="http://schemas.microsoft.com/office/drawing/2014/main" id="{80424E06-919B-44CE-AC8C-F9C42EF52FFF}"/>
              </a:ext>
            </a:extLst>
          </p:cNvPr>
          <p:cNvSpPr>
            <a:spLocks noChangeAspect="1" noChangeArrowheads="1" noTextEdit="1"/>
          </p:cNvSpPr>
          <p:nvPr/>
        </p:nvSpPr>
        <p:spPr bwMode="auto">
          <a:xfrm>
            <a:off x="365760" y="73024"/>
            <a:ext cx="809624" cy="8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6E8EECF-D681-4487-A564-ACFE2354E75F}"/>
              </a:ext>
            </a:extLst>
          </p:cNvPr>
          <p:cNvSpPr txBox="1"/>
          <p:nvPr/>
        </p:nvSpPr>
        <p:spPr>
          <a:xfrm>
            <a:off x="0"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a:t>
            </a:r>
            <a:r>
              <a:rPr kumimoji="0" lang="en-US" sz="800" b="0" i="0" u="none" strike="noStrike" kern="1200" cap="none" spc="0" normalizeH="0" baseline="0" noProof="0" err="1">
                <a:ln>
                  <a:noFill/>
                </a:ln>
                <a:solidFill>
                  <a:prstClr val="white">
                    <a:lumMod val="75000"/>
                  </a:prstClr>
                </a:solidFill>
                <a:effectLst/>
                <a:uLnTx/>
                <a:uFillTx/>
                <a:latin typeface="Aptos" panose="02110004020202020204"/>
                <a:ea typeface="+mn-ea"/>
                <a:cs typeface="+mn-cs"/>
              </a:rPr>
              <a:t>OMSAR</a:t>
            </a: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a:t>
            </a:r>
          </a:p>
        </p:txBody>
      </p:sp>
      <p:sp>
        <p:nvSpPr>
          <p:cNvPr id="10" name="Rectangle: Rounded Corners 9">
            <a:extLst>
              <a:ext uri="{FF2B5EF4-FFF2-40B4-BE49-F238E27FC236}">
                <a16:creationId xmlns:a16="http://schemas.microsoft.com/office/drawing/2014/main" id="{0273209B-482C-4238-A36F-2AB45F2D1F70}"/>
              </a:ext>
            </a:extLst>
          </p:cNvPr>
          <p:cNvSpPr/>
          <p:nvPr/>
        </p:nvSpPr>
        <p:spPr>
          <a:xfrm>
            <a:off x="1320455" y="1013688"/>
            <a:ext cx="9763726" cy="64874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ar-LB">
                <a:cs typeface="Arial"/>
              </a:rPr>
              <a:t>يتم نشر الإعلان عن الوظيفة الشاغرة في وقت واحد في عدة مواقع</a:t>
            </a:r>
            <a:endParaRPr lang="en-US">
              <a:cs typeface="Arial"/>
            </a:endParaRPr>
          </a:p>
        </p:txBody>
      </p:sp>
      <p:sp>
        <p:nvSpPr>
          <p:cNvPr id="12" name="Rectangle 11">
            <a:extLst>
              <a:ext uri="{FF2B5EF4-FFF2-40B4-BE49-F238E27FC236}">
                <a16:creationId xmlns:a16="http://schemas.microsoft.com/office/drawing/2014/main" id="{D0484FDA-D87A-4507-B281-E0859CAF40F9}"/>
              </a:ext>
            </a:extLst>
          </p:cNvPr>
          <p:cNvSpPr/>
          <p:nvPr/>
        </p:nvSpPr>
        <p:spPr>
          <a:xfrm>
            <a:off x="2107163" y="1913677"/>
            <a:ext cx="3222601" cy="322856"/>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DA4C803-938C-4C65-A874-41DE34E61A07}"/>
              </a:ext>
            </a:extLst>
          </p:cNvPr>
          <p:cNvSpPr/>
          <p:nvPr/>
        </p:nvSpPr>
        <p:spPr>
          <a:xfrm>
            <a:off x="7077096" y="1913677"/>
            <a:ext cx="3222601" cy="322856"/>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r"/>
            <a:endParaRPr lang="en-US"/>
          </a:p>
        </p:txBody>
      </p:sp>
      <p:sp>
        <p:nvSpPr>
          <p:cNvPr id="14" name="TextBox 13">
            <a:extLst>
              <a:ext uri="{FF2B5EF4-FFF2-40B4-BE49-F238E27FC236}">
                <a16:creationId xmlns:a16="http://schemas.microsoft.com/office/drawing/2014/main" id="{B0FE60E9-F20E-40E9-88D3-266EBA4B8FA1}"/>
              </a:ext>
            </a:extLst>
          </p:cNvPr>
          <p:cNvSpPr txBox="1"/>
          <p:nvPr/>
        </p:nvSpPr>
        <p:spPr>
          <a:xfrm>
            <a:off x="2387599" y="1890810"/>
            <a:ext cx="2641600" cy="338554"/>
          </a:xfrm>
          <a:prstGeom prst="rect">
            <a:avLst/>
          </a:prstGeom>
          <a:noFill/>
        </p:spPr>
        <p:txBody>
          <a:bodyPr wrap="square" lIns="91440" tIns="45720" rIns="91440" bIns="45720" rtlCol="0" anchor="t">
            <a:spAutoFit/>
          </a:bodyPr>
          <a:lstStyle/>
          <a:p>
            <a:pPr algn="ctr"/>
            <a:r>
              <a:rPr lang="ar-LB" sz="1600"/>
              <a:t>مواقع الجهات العامة</a:t>
            </a:r>
            <a:endParaRPr lang="en-US" sz="1600">
              <a:ea typeface="Calibri" panose="020F0502020204030204"/>
              <a:cs typeface="Calibri" panose="020F0502020204030204"/>
            </a:endParaRPr>
          </a:p>
        </p:txBody>
      </p:sp>
      <p:sp>
        <p:nvSpPr>
          <p:cNvPr id="15" name="TextBox 14">
            <a:extLst>
              <a:ext uri="{FF2B5EF4-FFF2-40B4-BE49-F238E27FC236}">
                <a16:creationId xmlns:a16="http://schemas.microsoft.com/office/drawing/2014/main" id="{2B2BB1DE-1D0B-423D-AF34-0F375381355C}"/>
              </a:ext>
            </a:extLst>
          </p:cNvPr>
          <p:cNvSpPr txBox="1"/>
          <p:nvPr/>
        </p:nvSpPr>
        <p:spPr>
          <a:xfrm>
            <a:off x="7461766" y="1897979"/>
            <a:ext cx="2641600" cy="338554"/>
          </a:xfrm>
          <a:prstGeom prst="rect">
            <a:avLst/>
          </a:prstGeom>
          <a:noFill/>
        </p:spPr>
        <p:txBody>
          <a:bodyPr wrap="square" lIns="91440" tIns="45720" rIns="91440" bIns="45720" rtlCol="0" anchor="t">
            <a:spAutoFit/>
          </a:bodyPr>
          <a:lstStyle/>
          <a:p>
            <a:pPr algn="ctr"/>
            <a:r>
              <a:rPr lang="ar-LB" sz="1600"/>
              <a:t>مواقع المجلات الإعلامية</a:t>
            </a:r>
            <a:endParaRPr lang="en-US" sz="1600">
              <a:ea typeface="Calibri" panose="020F0502020204030204"/>
              <a:cs typeface="Calibri" panose="020F0502020204030204"/>
            </a:endParaRPr>
          </a:p>
        </p:txBody>
      </p:sp>
      <p:sp>
        <p:nvSpPr>
          <p:cNvPr id="18" name="Rectangle 17">
            <a:extLst>
              <a:ext uri="{FF2B5EF4-FFF2-40B4-BE49-F238E27FC236}">
                <a16:creationId xmlns:a16="http://schemas.microsoft.com/office/drawing/2014/main" id="{AC606A4B-8AAC-43A4-9542-3FFD47BCF866}"/>
              </a:ext>
            </a:extLst>
          </p:cNvPr>
          <p:cNvSpPr/>
          <p:nvPr/>
        </p:nvSpPr>
        <p:spPr>
          <a:xfrm>
            <a:off x="1556733" y="2362562"/>
            <a:ext cx="4403835" cy="2084620"/>
          </a:xfrm>
          <a:prstGeom prst="rect">
            <a:avLst/>
          </a:prstGeom>
          <a:solidFill>
            <a:schemeClr val="tx2">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D93E6991-8C04-4D35-BC88-8B0AE01066EB}"/>
              </a:ext>
            </a:extLst>
          </p:cNvPr>
          <p:cNvSpPr/>
          <p:nvPr/>
        </p:nvSpPr>
        <p:spPr>
          <a:xfrm>
            <a:off x="6486478" y="2363722"/>
            <a:ext cx="4403835" cy="2084620"/>
          </a:xfrm>
          <a:prstGeom prst="rect">
            <a:avLst/>
          </a:prstGeom>
          <a:solidFill>
            <a:schemeClr val="tx2">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DD3DA9AF-4F93-4C69-8949-47A21E8B2F72}"/>
              </a:ext>
            </a:extLst>
          </p:cNvPr>
          <p:cNvSpPr txBox="1"/>
          <p:nvPr/>
        </p:nvSpPr>
        <p:spPr>
          <a:xfrm>
            <a:off x="1731902" y="2582029"/>
            <a:ext cx="4046483" cy="1200329"/>
          </a:xfrm>
          <a:prstGeom prst="rect">
            <a:avLst/>
          </a:prstGeom>
          <a:noFill/>
        </p:spPr>
        <p:txBody>
          <a:bodyPr wrap="square" lIns="91440" tIns="45720" rIns="91440" bIns="45720" rtlCol="0" anchor="t">
            <a:spAutoFit/>
          </a:bodyPr>
          <a:lstStyle/>
          <a:p>
            <a:pPr algn="r"/>
            <a:r>
              <a:rPr lang="ar-LB">
                <a:cs typeface="Arial"/>
              </a:rPr>
              <a:t>-المؤسسة العامة أو الإدارة العامة المعنية</a:t>
            </a:r>
          </a:p>
          <a:p>
            <a:pPr algn="r"/>
            <a:r>
              <a:rPr lang="ar-LB">
                <a:cs typeface="Arial"/>
              </a:rPr>
              <a:t>-جهة الوصاية المعنية </a:t>
            </a:r>
            <a:endParaRPr lang="ar-LB">
              <a:ea typeface="Calibri"/>
              <a:cs typeface="Arial"/>
            </a:endParaRPr>
          </a:p>
          <a:p>
            <a:pPr algn="r"/>
            <a:r>
              <a:rPr lang="ar-LB">
                <a:cs typeface="Arial"/>
              </a:rPr>
              <a:t>-مكتب وزير الدولة لشؤون التنمية الإدارية</a:t>
            </a:r>
            <a:endParaRPr lang="ar-LB">
              <a:ea typeface="Calibri"/>
              <a:cs typeface="Arial"/>
            </a:endParaRPr>
          </a:p>
          <a:p>
            <a:pPr algn="r"/>
            <a:endParaRPr lang="ar-LB">
              <a:ea typeface="Calibri"/>
              <a:cs typeface="Arial"/>
            </a:endParaRPr>
          </a:p>
        </p:txBody>
      </p:sp>
      <p:sp>
        <p:nvSpPr>
          <p:cNvPr id="21" name="TextBox 20">
            <a:extLst>
              <a:ext uri="{FF2B5EF4-FFF2-40B4-BE49-F238E27FC236}">
                <a16:creationId xmlns:a16="http://schemas.microsoft.com/office/drawing/2014/main" id="{7000ED35-C219-489C-950E-79917F679D91}"/>
              </a:ext>
            </a:extLst>
          </p:cNvPr>
          <p:cNvSpPr txBox="1"/>
          <p:nvPr/>
        </p:nvSpPr>
        <p:spPr>
          <a:xfrm>
            <a:off x="6801366" y="2608531"/>
            <a:ext cx="4046483" cy="1200329"/>
          </a:xfrm>
          <a:prstGeom prst="rect">
            <a:avLst/>
          </a:prstGeom>
          <a:noFill/>
        </p:spPr>
        <p:txBody>
          <a:bodyPr wrap="square" lIns="91440" tIns="45720" rIns="91440" bIns="45720" rtlCol="0" anchor="t">
            <a:spAutoFit/>
          </a:bodyPr>
          <a:lstStyle/>
          <a:p>
            <a:pPr algn="r"/>
            <a:r>
              <a:rPr lang="ar-LB">
                <a:cs typeface="Arial"/>
              </a:rPr>
              <a:t>-المجلات الإعلامية المحلية</a:t>
            </a:r>
            <a:endParaRPr lang="ar-LB">
              <a:ea typeface="Calibri"/>
              <a:cs typeface="Arial"/>
            </a:endParaRPr>
          </a:p>
          <a:p>
            <a:pPr algn="r"/>
            <a:r>
              <a:rPr lang="ar-LB">
                <a:cs typeface="Arial"/>
              </a:rPr>
              <a:t>-المجلات الإعلامية الإقليمية</a:t>
            </a:r>
            <a:endParaRPr lang="ar-LB">
              <a:ea typeface="Calibri"/>
              <a:cs typeface="Arial"/>
            </a:endParaRPr>
          </a:p>
          <a:p>
            <a:pPr algn="r"/>
            <a:r>
              <a:rPr lang="ar-LB">
                <a:cs typeface="Arial"/>
              </a:rPr>
              <a:t>-المجلات الإعلامية الدولية </a:t>
            </a:r>
            <a:endParaRPr lang="ar-LB">
              <a:ea typeface="Calibri"/>
              <a:cs typeface="Arial"/>
            </a:endParaRPr>
          </a:p>
          <a:p>
            <a:pPr algn="r" rtl="1"/>
            <a:r>
              <a:rPr lang="en-US">
                <a:ea typeface="Calibri"/>
                <a:cs typeface="Arial"/>
              </a:rPr>
              <a:t>-</a:t>
            </a:r>
            <a:r>
              <a:rPr lang="ar-LB">
                <a:ea typeface="Calibri"/>
                <a:cs typeface="Arial"/>
              </a:rPr>
              <a:t>منصات تواصل اجتماعي</a:t>
            </a:r>
          </a:p>
        </p:txBody>
      </p:sp>
      <p:sp>
        <p:nvSpPr>
          <p:cNvPr id="35" name="Rectangle: Rounded Corners 34">
            <a:extLst>
              <a:ext uri="{FF2B5EF4-FFF2-40B4-BE49-F238E27FC236}">
                <a16:creationId xmlns:a16="http://schemas.microsoft.com/office/drawing/2014/main" id="{CDE82B8C-5F3D-4F96-8B72-41BE3896EC0E}"/>
              </a:ext>
            </a:extLst>
          </p:cNvPr>
          <p:cNvSpPr/>
          <p:nvPr/>
        </p:nvSpPr>
        <p:spPr>
          <a:xfrm>
            <a:off x="1266825" y="4946539"/>
            <a:ext cx="9763726" cy="64874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ar-LB">
                <a:cs typeface="Arial"/>
              </a:rPr>
              <a:t> إعلان الوظيفة يكون لمدة  أسبوعين </a:t>
            </a:r>
            <a:r>
              <a:rPr lang="ar-LB" b="1">
                <a:cs typeface="Arial"/>
              </a:rPr>
              <a:t>ويجوز للوزير المعني تمديد أو تجديد المهلة -</a:t>
            </a:r>
            <a:r>
              <a:rPr lang="ar-LB" sz="1400" b="1">
                <a:cs typeface="Arial"/>
              </a:rPr>
              <a:t>قرار مجلس الوزراء 32 تاريخ 29 أيار 2025</a:t>
            </a:r>
            <a:endParaRPr lang="en-US" sz="1400" b="1">
              <a:ea typeface="Calibri" panose="020F0502020204030204"/>
              <a:cs typeface="Arial"/>
            </a:endParaRPr>
          </a:p>
        </p:txBody>
      </p:sp>
      <p:sp>
        <p:nvSpPr>
          <p:cNvPr id="28" name="TextBox 27">
            <a:extLst>
              <a:ext uri="{FF2B5EF4-FFF2-40B4-BE49-F238E27FC236}">
                <a16:creationId xmlns:a16="http://schemas.microsoft.com/office/drawing/2014/main" id="{C12C9A66-4851-DFFC-6733-04E6D85F3D43}"/>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29" name="Rectangle 28">
            <a:extLst>
              <a:ext uri="{FF2B5EF4-FFF2-40B4-BE49-F238E27FC236}">
                <a16:creationId xmlns:a16="http://schemas.microsoft.com/office/drawing/2014/main" id="{A286F752-5404-9095-D354-E3DCA7E18C71}"/>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 name="Picture 29">
            <a:extLst>
              <a:ext uri="{FF2B5EF4-FFF2-40B4-BE49-F238E27FC236}">
                <a16:creationId xmlns:a16="http://schemas.microsoft.com/office/drawing/2014/main" id="{1A4197E2-2ADD-815D-9123-B1A6C79CD926}"/>
              </a:ext>
            </a:extLst>
          </p:cNvPr>
          <p:cNvPicPr>
            <a:picLocks noChangeAspect="1"/>
          </p:cNvPicPr>
          <p:nvPr/>
        </p:nvPicPr>
        <p:blipFill>
          <a:blip r:embed="rId2">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
        <p:nvSpPr>
          <p:cNvPr id="33" name="TextBox 32">
            <a:extLst>
              <a:ext uri="{FF2B5EF4-FFF2-40B4-BE49-F238E27FC236}">
                <a16:creationId xmlns:a16="http://schemas.microsoft.com/office/drawing/2014/main" id="{F2549CBE-5F33-2996-337F-2E23806A177A}"/>
              </a:ext>
            </a:extLst>
          </p:cNvPr>
          <p:cNvSpPr txBox="1"/>
          <p:nvPr/>
        </p:nvSpPr>
        <p:spPr>
          <a:xfrm>
            <a:off x="1171833" y="226023"/>
            <a:ext cx="103220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LB" sz="2400" b="1">
                <a:latin typeface="Trebuchet MS"/>
                <a:ea typeface="Aptos" panose="020B0004020202020204" pitchFamily="34" charset="0"/>
                <a:cs typeface="Arial"/>
              </a:rPr>
              <a:t>الإعلان عن الوظيفة الشاغرة</a:t>
            </a:r>
            <a:endParaRPr lang="ar-LB" sz="2400" b="1" i="0" u="none" strike="noStrike" kern="1200" cap="none" spc="0" normalizeH="0" baseline="0" noProof="0">
              <a:ln>
                <a:noFill/>
              </a:ln>
              <a:effectLst/>
              <a:uLnTx/>
              <a:uFillTx/>
              <a:latin typeface="Trebuchet MS"/>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0287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464561-F0F3-452D-90BC-FB8A2AB833B2}"/>
              </a:ext>
            </a:extLst>
          </p:cNvPr>
          <p:cNvSpPr/>
          <p:nvPr/>
        </p:nvSpPr>
        <p:spPr>
          <a:xfrm>
            <a:off x="7668125" y="0"/>
            <a:ext cx="4523874"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121">
            <a:extLst>
              <a:ext uri="{FF2B5EF4-FFF2-40B4-BE49-F238E27FC236}">
                <a16:creationId xmlns:a16="http://schemas.microsoft.com/office/drawing/2014/main" id="{513F00EB-D80F-48A3-8107-D27CA22BB15D}"/>
              </a:ext>
            </a:extLst>
          </p:cNvPr>
          <p:cNvSpPr>
            <a:spLocks noChangeAspect="1" noChangeArrowheads="1" noTextEdit="1"/>
          </p:cNvSpPr>
          <p:nvPr/>
        </p:nvSpPr>
        <p:spPr bwMode="auto">
          <a:xfrm>
            <a:off x="365760" y="73024"/>
            <a:ext cx="809624" cy="75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360D1B95-234F-4062-A2D2-A6277B3C062D}"/>
              </a:ext>
            </a:extLst>
          </p:cNvPr>
          <p:cNvSpPr txBox="1"/>
          <p:nvPr/>
        </p:nvSpPr>
        <p:spPr>
          <a:xfrm>
            <a:off x="0"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a:t>
            </a:r>
            <a:r>
              <a:rPr kumimoji="0" lang="en-US" sz="800" b="0" i="0" u="none" strike="noStrike" kern="1200" cap="none" spc="0" normalizeH="0" baseline="0" noProof="0" err="1">
                <a:ln>
                  <a:noFill/>
                </a:ln>
                <a:solidFill>
                  <a:prstClr val="white">
                    <a:lumMod val="75000"/>
                  </a:prstClr>
                </a:solidFill>
                <a:effectLst/>
                <a:uLnTx/>
                <a:uFillTx/>
                <a:latin typeface="Aptos" panose="02110004020202020204"/>
                <a:ea typeface="+mn-ea"/>
                <a:cs typeface="+mn-cs"/>
              </a:rPr>
              <a:t>OMSAR</a:t>
            </a: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a:t>
            </a:r>
          </a:p>
        </p:txBody>
      </p:sp>
      <p:sp>
        <p:nvSpPr>
          <p:cNvPr id="11" name="Rectangle: Rounded Corners 10">
            <a:extLst>
              <a:ext uri="{FF2B5EF4-FFF2-40B4-BE49-F238E27FC236}">
                <a16:creationId xmlns:a16="http://schemas.microsoft.com/office/drawing/2014/main" id="{B895CB77-F256-4D69-A414-F4FB67D7F57C}"/>
              </a:ext>
            </a:extLst>
          </p:cNvPr>
          <p:cNvSpPr/>
          <p:nvPr/>
        </p:nvSpPr>
        <p:spPr>
          <a:xfrm>
            <a:off x="7820103" y="1174282"/>
            <a:ext cx="4331368" cy="751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AE056E-C378-4796-A0AD-996F8F7F0FB5}"/>
              </a:ext>
            </a:extLst>
          </p:cNvPr>
          <p:cNvSpPr/>
          <p:nvPr/>
        </p:nvSpPr>
        <p:spPr>
          <a:xfrm>
            <a:off x="7820103" y="2668748"/>
            <a:ext cx="4331368" cy="751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ADBBDAC-6569-438C-8F50-FED56B19D676}"/>
              </a:ext>
            </a:extLst>
          </p:cNvPr>
          <p:cNvSpPr/>
          <p:nvPr/>
        </p:nvSpPr>
        <p:spPr>
          <a:xfrm>
            <a:off x="7802988" y="5765809"/>
            <a:ext cx="4331368" cy="751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8221E218-952A-4DC5-896B-C08F13B8BEFC}"/>
              </a:ext>
            </a:extLst>
          </p:cNvPr>
          <p:cNvSpPr txBox="1"/>
          <p:nvPr/>
        </p:nvSpPr>
        <p:spPr>
          <a:xfrm>
            <a:off x="8001785" y="1212630"/>
            <a:ext cx="4032985" cy="523220"/>
          </a:xfrm>
          <a:prstGeom prst="rect">
            <a:avLst/>
          </a:prstGeom>
          <a:noFill/>
        </p:spPr>
        <p:txBody>
          <a:bodyPr wrap="square" lIns="91440" tIns="45720" rIns="91440" bIns="45720" rtlCol="0" anchor="t">
            <a:spAutoFit/>
          </a:bodyPr>
          <a:lstStyle/>
          <a:p>
            <a:pPr algn="r" rtl="1"/>
            <a:r>
              <a:rPr lang="en-US" sz="1400" err="1">
                <a:ea typeface="Calibri"/>
                <a:cs typeface="Calibri"/>
              </a:rPr>
              <a:t>عملية</a:t>
            </a:r>
            <a:r>
              <a:rPr lang="en-US" sz="1400">
                <a:ea typeface="Calibri"/>
                <a:cs typeface="Calibri"/>
              </a:rPr>
              <a:t> </a:t>
            </a:r>
            <a:r>
              <a:rPr lang="en-US" sz="1400" err="1">
                <a:ea typeface="Calibri"/>
                <a:cs typeface="Calibri"/>
              </a:rPr>
              <a:t>فرز</a:t>
            </a:r>
            <a:r>
              <a:rPr lang="en-US" sz="1400">
                <a:ea typeface="Calibri"/>
                <a:cs typeface="Calibri"/>
              </a:rPr>
              <a:t> </a:t>
            </a:r>
            <a:r>
              <a:rPr lang="en-US" sz="1400" err="1">
                <a:ea typeface="Calibri"/>
                <a:cs typeface="Calibri"/>
              </a:rPr>
              <a:t>أولي</a:t>
            </a:r>
            <a:r>
              <a:rPr lang="en-US" sz="1400">
                <a:ea typeface="Calibri"/>
                <a:cs typeface="Calibri"/>
              </a:rPr>
              <a:t> </a:t>
            </a:r>
            <a:r>
              <a:rPr lang="en-US" sz="1400" err="1">
                <a:ea typeface="Calibri"/>
                <a:cs typeface="Calibri"/>
              </a:rPr>
              <a:t>آلي</a:t>
            </a:r>
            <a:r>
              <a:rPr lang="en-US" sz="1400">
                <a:ea typeface="Calibri"/>
                <a:cs typeface="Calibri"/>
              </a:rPr>
              <a:t> </a:t>
            </a:r>
            <a:r>
              <a:rPr lang="en-US" sz="1400" err="1">
                <a:ea typeface="Calibri"/>
                <a:cs typeface="Calibri"/>
              </a:rPr>
              <a:t>عبر</a:t>
            </a:r>
            <a:r>
              <a:rPr lang="en-US" sz="1400">
                <a:ea typeface="Calibri"/>
                <a:cs typeface="Calibri"/>
              </a:rPr>
              <a:t> </a:t>
            </a:r>
            <a:r>
              <a:rPr lang="en-US" sz="1400" err="1">
                <a:ea typeface="Calibri"/>
                <a:cs typeface="Calibri"/>
              </a:rPr>
              <a:t>النظام</a:t>
            </a:r>
            <a:r>
              <a:rPr lang="en-US" sz="1400">
                <a:ea typeface="Calibri"/>
                <a:cs typeface="Calibri"/>
              </a:rPr>
              <a:t> </a:t>
            </a:r>
            <a:r>
              <a:rPr lang="en-US" sz="1400" err="1">
                <a:ea typeface="Calibri"/>
                <a:cs typeface="Calibri"/>
              </a:rPr>
              <a:t>الإلكتروني</a:t>
            </a:r>
            <a:r>
              <a:rPr lang="en-US" sz="1400">
                <a:ea typeface="Calibri"/>
                <a:cs typeface="Calibri"/>
              </a:rPr>
              <a:t>، </a:t>
            </a:r>
            <a:r>
              <a:rPr lang="en-US" sz="1400" err="1">
                <a:ea typeface="Calibri"/>
                <a:cs typeface="Calibri"/>
              </a:rPr>
              <a:t>استنادًا</a:t>
            </a:r>
            <a:r>
              <a:rPr lang="en-US" sz="1400">
                <a:ea typeface="Calibri"/>
                <a:cs typeface="Calibri"/>
              </a:rPr>
              <a:t> </a:t>
            </a:r>
            <a:r>
              <a:rPr lang="en-US" sz="1400" err="1">
                <a:ea typeface="Calibri"/>
                <a:cs typeface="Calibri"/>
              </a:rPr>
              <a:t>إلى</a:t>
            </a:r>
            <a:r>
              <a:rPr lang="en-US" sz="1400">
                <a:ea typeface="Calibri"/>
                <a:cs typeface="Calibri"/>
              </a:rPr>
              <a:t> </a:t>
            </a:r>
            <a:r>
              <a:rPr lang="en-US" sz="1400" err="1">
                <a:ea typeface="Calibri"/>
                <a:cs typeface="Calibri"/>
              </a:rPr>
              <a:t>الشروط</a:t>
            </a:r>
            <a:r>
              <a:rPr lang="en-US" sz="1400">
                <a:ea typeface="Calibri"/>
                <a:cs typeface="Calibri"/>
              </a:rPr>
              <a:t> </a:t>
            </a:r>
            <a:r>
              <a:rPr lang="en-US" sz="1400" err="1">
                <a:ea typeface="Calibri"/>
                <a:cs typeface="Calibri"/>
              </a:rPr>
              <a:t>الأساسية</a:t>
            </a:r>
            <a:r>
              <a:rPr lang="en-US" sz="1400">
                <a:ea typeface="Calibri"/>
                <a:cs typeface="Calibri"/>
              </a:rPr>
              <a:t> </a:t>
            </a:r>
            <a:r>
              <a:rPr lang="en-US" sz="1400" err="1">
                <a:ea typeface="Calibri"/>
                <a:cs typeface="Calibri"/>
              </a:rPr>
              <a:t>المعلنة</a:t>
            </a:r>
            <a:r>
              <a:rPr lang="en-US" sz="1400">
                <a:ea typeface="Calibri"/>
                <a:cs typeface="Calibri"/>
              </a:rPr>
              <a:t> </a:t>
            </a:r>
            <a:r>
              <a:rPr lang="en-US" sz="1400" err="1">
                <a:ea typeface="Calibri"/>
                <a:cs typeface="Calibri"/>
              </a:rPr>
              <a:t>في</a:t>
            </a:r>
            <a:r>
              <a:rPr lang="en-US" sz="1400">
                <a:ea typeface="Calibri"/>
                <a:cs typeface="Calibri"/>
              </a:rPr>
              <a:t> </a:t>
            </a:r>
            <a:r>
              <a:rPr lang="en-US" sz="1400" err="1">
                <a:ea typeface="Calibri"/>
                <a:cs typeface="Calibri"/>
              </a:rPr>
              <a:t>الوصف</a:t>
            </a:r>
            <a:r>
              <a:rPr lang="en-US" sz="1400">
                <a:ea typeface="Calibri"/>
                <a:cs typeface="Calibri"/>
              </a:rPr>
              <a:t> </a:t>
            </a:r>
            <a:r>
              <a:rPr lang="en-US" sz="1400" err="1">
                <a:ea typeface="Calibri"/>
                <a:cs typeface="Calibri"/>
              </a:rPr>
              <a:t>الوظيفي</a:t>
            </a:r>
            <a:r>
              <a:rPr lang="en-US" sz="1400">
                <a:ea typeface="Calibri"/>
                <a:cs typeface="Calibri"/>
              </a:rPr>
              <a:t>.</a:t>
            </a:r>
          </a:p>
        </p:txBody>
      </p:sp>
      <p:sp>
        <p:nvSpPr>
          <p:cNvPr id="16" name="TextBox 15">
            <a:extLst>
              <a:ext uri="{FF2B5EF4-FFF2-40B4-BE49-F238E27FC236}">
                <a16:creationId xmlns:a16="http://schemas.microsoft.com/office/drawing/2014/main" id="{4EA93AB2-5272-4B23-AEC8-60E327A59384}"/>
              </a:ext>
            </a:extLst>
          </p:cNvPr>
          <p:cNvSpPr txBox="1"/>
          <p:nvPr/>
        </p:nvSpPr>
        <p:spPr>
          <a:xfrm>
            <a:off x="7909220" y="2668748"/>
            <a:ext cx="4177364" cy="738664"/>
          </a:xfrm>
          <a:prstGeom prst="rect">
            <a:avLst/>
          </a:prstGeom>
          <a:noFill/>
        </p:spPr>
        <p:txBody>
          <a:bodyPr wrap="square" lIns="91440" tIns="45720" rIns="91440" bIns="45720" rtlCol="0" anchor="t">
            <a:spAutoFit/>
          </a:bodyPr>
          <a:lstStyle/>
          <a:p>
            <a:pPr algn="r"/>
            <a:r>
              <a:rPr lang="en-US" sz="1400" err="1">
                <a:cs typeface="+mn-lt"/>
              </a:rPr>
              <a:t>يتولّى</a:t>
            </a:r>
            <a:r>
              <a:rPr lang="en-US" sz="1400">
                <a:cs typeface="+mn-lt"/>
              </a:rPr>
              <a:t> </a:t>
            </a:r>
            <a:r>
              <a:rPr lang="en-US" sz="1400" err="1">
                <a:cs typeface="+mn-lt"/>
              </a:rPr>
              <a:t>فريق</a:t>
            </a:r>
            <a:r>
              <a:rPr lang="en-US" sz="1400">
                <a:cs typeface="+mn-lt"/>
              </a:rPr>
              <a:t> </a:t>
            </a:r>
            <a:r>
              <a:rPr lang="en-US" sz="1400" err="1">
                <a:cs typeface="+mn-lt"/>
              </a:rPr>
              <a:t>التقييم</a:t>
            </a:r>
            <a:r>
              <a:rPr lang="en-US" sz="1400">
                <a:cs typeface="+mn-lt"/>
              </a:rPr>
              <a:t> </a:t>
            </a:r>
            <a:r>
              <a:rPr lang="en-US" sz="1400" err="1">
                <a:cs typeface="+mn-lt"/>
              </a:rPr>
              <a:t>في</a:t>
            </a:r>
            <a:r>
              <a:rPr lang="en-US" sz="1400">
                <a:cs typeface="+mn-lt"/>
              </a:rPr>
              <a:t> </a:t>
            </a:r>
            <a:r>
              <a:rPr lang="en-US" sz="1400" err="1">
                <a:cs typeface="+mn-lt"/>
              </a:rPr>
              <a:t>وزارة</a:t>
            </a:r>
            <a:r>
              <a:rPr lang="en-US" sz="1400">
                <a:cs typeface="+mn-lt"/>
              </a:rPr>
              <a:t> </a:t>
            </a:r>
            <a:r>
              <a:rPr lang="en-US" sz="1400" err="1">
                <a:cs typeface="+mn-lt"/>
              </a:rPr>
              <a:t>الدولة</a:t>
            </a:r>
            <a:r>
              <a:rPr lang="en-US" sz="1400">
                <a:cs typeface="+mn-lt"/>
              </a:rPr>
              <a:t> </a:t>
            </a:r>
            <a:r>
              <a:rPr lang="en-US" sz="1400" err="1">
                <a:cs typeface="+mn-lt"/>
              </a:rPr>
              <a:t>لشؤون</a:t>
            </a:r>
            <a:r>
              <a:rPr lang="en-US" sz="1400">
                <a:cs typeface="+mn-lt"/>
              </a:rPr>
              <a:t> </a:t>
            </a:r>
            <a:r>
              <a:rPr lang="en-US" sz="1400" err="1">
                <a:cs typeface="+mn-lt"/>
              </a:rPr>
              <a:t>التنمية</a:t>
            </a:r>
            <a:r>
              <a:rPr lang="en-US" sz="1400">
                <a:cs typeface="+mn-lt"/>
              </a:rPr>
              <a:t> </a:t>
            </a:r>
            <a:r>
              <a:rPr lang="en-US" sz="1400" err="1">
                <a:cs typeface="+mn-lt"/>
              </a:rPr>
              <a:t>الإدارية</a:t>
            </a:r>
            <a:r>
              <a:rPr lang="en-US" sz="1400">
                <a:cs typeface="+mn-lt"/>
              </a:rPr>
              <a:t> </a:t>
            </a:r>
            <a:r>
              <a:rPr lang="en-US" sz="1400" err="1">
                <a:cs typeface="+mn-lt"/>
              </a:rPr>
              <a:t>مراجعة</a:t>
            </a:r>
            <a:r>
              <a:rPr lang="en-US" sz="1400">
                <a:cs typeface="+mn-lt"/>
              </a:rPr>
              <a:t> </a:t>
            </a:r>
            <a:r>
              <a:rPr lang="en-US" sz="1400" err="1">
                <a:cs typeface="+mn-lt"/>
              </a:rPr>
              <a:t>الطلبات</a:t>
            </a:r>
            <a:r>
              <a:rPr lang="en-US" sz="1400">
                <a:cs typeface="+mn-lt"/>
              </a:rPr>
              <a:t> </a:t>
            </a:r>
            <a:r>
              <a:rPr lang="en-US" sz="1400" err="1">
                <a:cs typeface="+mn-lt"/>
              </a:rPr>
              <a:t>يدويًا</a:t>
            </a:r>
            <a:r>
              <a:rPr lang="en-US" sz="1400">
                <a:cs typeface="+mn-lt"/>
              </a:rPr>
              <a:t> </a:t>
            </a:r>
            <a:r>
              <a:rPr lang="en-US" sz="1400" err="1">
                <a:cs typeface="+mn-lt"/>
              </a:rPr>
              <a:t>لضمان</a:t>
            </a:r>
            <a:r>
              <a:rPr lang="en-US" sz="1400">
                <a:cs typeface="+mn-lt"/>
              </a:rPr>
              <a:t> </a:t>
            </a:r>
            <a:r>
              <a:rPr lang="en-US" sz="1400" err="1">
                <a:cs typeface="+mn-lt"/>
              </a:rPr>
              <a:t>الدقة</a:t>
            </a:r>
            <a:r>
              <a:rPr lang="en-US" sz="1400">
                <a:cs typeface="+mn-lt"/>
              </a:rPr>
              <a:t> </a:t>
            </a:r>
            <a:r>
              <a:rPr lang="en-US" sz="1400" err="1">
                <a:cs typeface="+mn-lt"/>
              </a:rPr>
              <a:t>وتصحيح</a:t>
            </a:r>
            <a:r>
              <a:rPr lang="en-US" sz="1400">
                <a:cs typeface="+mn-lt"/>
              </a:rPr>
              <a:t> </a:t>
            </a:r>
            <a:r>
              <a:rPr lang="en-US" sz="1400" err="1">
                <a:cs typeface="+mn-lt"/>
              </a:rPr>
              <a:t>أي</a:t>
            </a:r>
            <a:r>
              <a:rPr lang="en-US" sz="1400">
                <a:cs typeface="+mn-lt"/>
              </a:rPr>
              <a:t> </a:t>
            </a:r>
            <a:r>
              <a:rPr lang="en-US" sz="1400" err="1">
                <a:cs typeface="+mn-lt"/>
              </a:rPr>
              <a:t>خطأ</a:t>
            </a:r>
            <a:r>
              <a:rPr lang="en-US" sz="1400">
                <a:cs typeface="+mn-lt"/>
              </a:rPr>
              <a:t> </a:t>
            </a:r>
            <a:r>
              <a:rPr lang="en-US" sz="1400" err="1">
                <a:cs typeface="+mn-lt"/>
              </a:rPr>
              <a:t>قد</a:t>
            </a:r>
            <a:r>
              <a:rPr lang="en-US" sz="1400">
                <a:cs typeface="+mn-lt"/>
              </a:rPr>
              <a:t> </a:t>
            </a:r>
            <a:r>
              <a:rPr lang="en-US" sz="1400" err="1">
                <a:cs typeface="+mn-lt"/>
              </a:rPr>
              <a:t>ينتج</a:t>
            </a:r>
            <a:r>
              <a:rPr lang="en-US" sz="1400">
                <a:cs typeface="+mn-lt"/>
              </a:rPr>
              <a:t> </a:t>
            </a:r>
            <a:r>
              <a:rPr lang="en-US" sz="1400" err="1">
                <a:cs typeface="+mn-lt"/>
              </a:rPr>
              <a:t>عن</a:t>
            </a:r>
            <a:r>
              <a:rPr lang="en-US" sz="1400">
                <a:cs typeface="+mn-lt"/>
              </a:rPr>
              <a:t> </a:t>
            </a:r>
            <a:r>
              <a:rPr lang="en-US" sz="1400" err="1">
                <a:cs typeface="+mn-lt"/>
              </a:rPr>
              <a:t>إدخال</a:t>
            </a:r>
            <a:r>
              <a:rPr lang="en-US" sz="1400">
                <a:cs typeface="+mn-lt"/>
              </a:rPr>
              <a:t> </a:t>
            </a:r>
            <a:r>
              <a:rPr lang="en-US" sz="1400" err="1">
                <a:cs typeface="+mn-lt"/>
              </a:rPr>
              <a:t>البيانات</a:t>
            </a:r>
            <a:r>
              <a:rPr lang="en-US" sz="1400">
                <a:cs typeface="+mn-lt"/>
              </a:rPr>
              <a:t> </a:t>
            </a:r>
            <a:r>
              <a:rPr lang="en-US" sz="1400" err="1">
                <a:cs typeface="+mn-lt"/>
              </a:rPr>
              <a:t>من</a:t>
            </a:r>
            <a:r>
              <a:rPr lang="en-US" sz="1400">
                <a:cs typeface="+mn-lt"/>
              </a:rPr>
              <a:t> </a:t>
            </a:r>
            <a:r>
              <a:rPr lang="en-US" sz="1400" err="1">
                <a:cs typeface="+mn-lt"/>
              </a:rPr>
              <a:t>قبل</a:t>
            </a:r>
            <a:r>
              <a:rPr lang="en-US" sz="1400">
                <a:cs typeface="+mn-lt"/>
              </a:rPr>
              <a:t> </a:t>
            </a:r>
            <a:r>
              <a:rPr lang="en-US" sz="1400" err="1">
                <a:cs typeface="+mn-lt"/>
              </a:rPr>
              <a:t>المتقدمين</a:t>
            </a:r>
            <a:r>
              <a:rPr lang="ar-LB" sz="1400">
                <a:cs typeface="Arial"/>
              </a:rPr>
              <a:t>.</a:t>
            </a:r>
            <a:endParaRPr lang="en-US" sz="1400">
              <a:ea typeface="Calibri"/>
              <a:cs typeface="Arial"/>
            </a:endParaRPr>
          </a:p>
        </p:txBody>
      </p:sp>
      <p:sp>
        <p:nvSpPr>
          <p:cNvPr id="18" name="TextBox 17">
            <a:extLst>
              <a:ext uri="{FF2B5EF4-FFF2-40B4-BE49-F238E27FC236}">
                <a16:creationId xmlns:a16="http://schemas.microsoft.com/office/drawing/2014/main" id="{709FB0D7-14C9-4E72-B4F6-82F4A14D82B5}"/>
              </a:ext>
            </a:extLst>
          </p:cNvPr>
          <p:cNvSpPr txBox="1"/>
          <p:nvPr/>
        </p:nvSpPr>
        <p:spPr>
          <a:xfrm>
            <a:off x="7897105" y="5956548"/>
            <a:ext cx="4177364" cy="307777"/>
          </a:xfrm>
          <a:prstGeom prst="rect">
            <a:avLst/>
          </a:prstGeom>
          <a:noFill/>
        </p:spPr>
        <p:txBody>
          <a:bodyPr wrap="square" lIns="91440" tIns="45720" rIns="91440" bIns="45720" rtlCol="0" anchor="t">
            <a:spAutoFit/>
          </a:bodyPr>
          <a:lstStyle/>
          <a:p>
            <a:pPr algn="r"/>
            <a:r>
              <a:rPr lang="ar-LB" sz="1400">
                <a:ea typeface="Calibri"/>
                <a:cs typeface="Calibri"/>
              </a:rPr>
              <a:t> لائحة  بالمرشحين الذين استبعدوا مع  الأسباب الموجبة</a:t>
            </a:r>
          </a:p>
        </p:txBody>
      </p:sp>
      <p:sp>
        <p:nvSpPr>
          <p:cNvPr id="51" name="Rectangle: Rounded Corners 50">
            <a:extLst>
              <a:ext uri="{FF2B5EF4-FFF2-40B4-BE49-F238E27FC236}">
                <a16:creationId xmlns:a16="http://schemas.microsoft.com/office/drawing/2014/main" id="{4769F02A-A345-4D24-A0B6-291F6E0DC545}"/>
              </a:ext>
            </a:extLst>
          </p:cNvPr>
          <p:cNvSpPr/>
          <p:nvPr/>
        </p:nvSpPr>
        <p:spPr>
          <a:xfrm>
            <a:off x="251273" y="2244078"/>
            <a:ext cx="6688864" cy="3751025"/>
          </a:xfrm>
          <a:prstGeom prst="roundRect">
            <a:avLst>
              <a:gd name="adj" fmla="val 2522"/>
            </a:avLst>
          </a:prstGeom>
          <a:solidFill>
            <a:srgbClr val="9A9A9A"/>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2" name="Rectangle: Rounded Corners 51">
            <a:extLst>
              <a:ext uri="{FF2B5EF4-FFF2-40B4-BE49-F238E27FC236}">
                <a16:creationId xmlns:a16="http://schemas.microsoft.com/office/drawing/2014/main" id="{15C8F1AA-90AB-4D0B-92D9-8634733F5DE3}"/>
              </a:ext>
            </a:extLst>
          </p:cNvPr>
          <p:cNvSpPr/>
          <p:nvPr/>
        </p:nvSpPr>
        <p:spPr>
          <a:xfrm>
            <a:off x="220933" y="2240782"/>
            <a:ext cx="6688864" cy="3751025"/>
          </a:xfrm>
          <a:prstGeom prst="roundRect">
            <a:avLst>
              <a:gd name="adj" fmla="val 2522"/>
            </a:avLst>
          </a:prstGeom>
          <a:solidFill>
            <a:srgbClr val="F2F2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3" name="Freeform: Shape 52">
            <a:extLst>
              <a:ext uri="{FF2B5EF4-FFF2-40B4-BE49-F238E27FC236}">
                <a16:creationId xmlns:a16="http://schemas.microsoft.com/office/drawing/2014/main" id="{03BD77F3-46C6-4379-984B-A759D0A8742E}"/>
              </a:ext>
            </a:extLst>
          </p:cNvPr>
          <p:cNvSpPr/>
          <p:nvPr/>
        </p:nvSpPr>
        <p:spPr>
          <a:xfrm flipH="1" flipV="1">
            <a:off x="3346424" y="1327344"/>
            <a:ext cx="3923907" cy="776786"/>
          </a:xfrm>
          <a:custGeom>
            <a:avLst/>
            <a:gdLst>
              <a:gd name="connsiteX0" fmla="*/ 409391 w 4176765"/>
              <a:gd name="connsiteY0" fmla="*/ 0 h 867008"/>
              <a:gd name="connsiteX1" fmla="*/ 772500 w 4176765"/>
              <a:gd name="connsiteY1" fmla="*/ 0 h 867008"/>
              <a:gd name="connsiteX2" fmla="*/ 784398 w 4176765"/>
              <a:gd name="connsiteY2" fmla="*/ 0 h 867008"/>
              <a:gd name="connsiteX3" fmla="*/ 822962 w 4176765"/>
              <a:gd name="connsiteY3" fmla="*/ 0 h 867008"/>
              <a:gd name="connsiteX4" fmla="*/ 1318146 w 4176765"/>
              <a:gd name="connsiteY4" fmla="*/ 0 h 867008"/>
              <a:gd name="connsiteX5" fmla="*/ 1351747 w 4176765"/>
              <a:gd name="connsiteY5" fmla="*/ 0 h 867008"/>
              <a:gd name="connsiteX6" fmla="*/ 1651482 w 4176765"/>
              <a:gd name="connsiteY6" fmla="*/ 0 h 867008"/>
              <a:gd name="connsiteX7" fmla="*/ 4176765 w 4176765"/>
              <a:gd name="connsiteY7" fmla="*/ 0 h 867008"/>
              <a:gd name="connsiteX8" fmla="*/ 3972145 w 4176765"/>
              <a:gd name="connsiteY8" fmla="*/ 818480 h 867008"/>
              <a:gd name="connsiteX9" fmla="*/ 1369468 w 4176765"/>
              <a:gd name="connsiteY9" fmla="*/ 818480 h 867008"/>
              <a:gd name="connsiteX10" fmla="*/ 1351747 w 4176765"/>
              <a:gd name="connsiteY10" fmla="*/ 819752 h 867008"/>
              <a:gd name="connsiteX11" fmla="*/ 1230060 w 4176765"/>
              <a:gd name="connsiteY11" fmla="*/ 820061 h 867008"/>
              <a:gd name="connsiteX12" fmla="*/ 1200228 w 4176765"/>
              <a:gd name="connsiteY12" fmla="*/ 820146 h 867008"/>
              <a:gd name="connsiteX13" fmla="*/ 1198302 w 4176765"/>
              <a:gd name="connsiteY13" fmla="*/ 819754 h 867008"/>
              <a:gd name="connsiteX14" fmla="*/ 163025 w 4176765"/>
              <a:gd name="connsiteY14" fmla="*/ 819754 h 867008"/>
              <a:gd name="connsiteX15" fmla="*/ 163024 w 4176765"/>
              <a:gd name="connsiteY15" fmla="*/ 819755 h 867008"/>
              <a:gd name="connsiteX16" fmla="*/ 1198302 w 4176765"/>
              <a:gd name="connsiteY16" fmla="*/ 819755 h 867008"/>
              <a:gd name="connsiteX17" fmla="*/ 1200228 w 4176765"/>
              <a:gd name="connsiteY17" fmla="*/ 820147 h 867008"/>
              <a:gd name="connsiteX18" fmla="*/ 1189090 w 4176765"/>
              <a:gd name="connsiteY18" fmla="*/ 820178 h 867008"/>
              <a:gd name="connsiteX19" fmla="*/ 82625 w 4176765"/>
              <a:gd name="connsiteY19" fmla="*/ 819755 h 867008"/>
              <a:gd name="connsiteX20" fmla="*/ 82624 w 4176765"/>
              <a:gd name="connsiteY20" fmla="*/ 819755 h 867008"/>
              <a:gd name="connsiteX21" fmla="*/ 82619 w 4176765"/>
              <a:gd name="connsiteY21" fmla="*/ 819754 h 867008"/>
              <a:gd name="connsiteX22" fmla="*/ 70702 w 4176765"/>
              <a:gd name="connsiteY22" fmla="*/ 819754 h 867008"/>
              <a:gd name="connsiteX23" fmla="*/ 0 w 4176765"/>
              <a:gd name="connsiteY23" fmla="*/ 867008 h 867008"/>
              <a:gd name="connsiteX24" fmla="*/ 323336 w 4176765"/>
              <a:gd name="connsiteY24" fmla="*/ 61811 h 867008"/>
              <a:gd name="connsiteX25" fmla="*/ 409391 w 4176765"/>
              <a:gd name="connsiteY25" fmla="*/ 0 h 8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6765" h="867008">
                <a:moveTo>
                  <a:pt x="409391" y="0"/>
                </a:moveTo>
                <a:lnTo>
                  <a:pt x="772500" y="0"/>
                </a:lnTo>
                <a:lnTo>
                  <a:pt x="784398" y="0"/>
                </a:lnTo>
                <a:lnTo>
                  <a:pt x="822962" y="0"/>
                </a:lnTo>
                <a:lnTo>
                  <a:pt x="1318146" y="0"/>
                </a:lnTo>
                <a:lnTo>
                  <a:pt x="1351747" y="0"/>
                </a:lnTo>
                <a:lnTo>
                  <a:pt x="1651482" y="0"/>
                </a:lnTo>
                <a:lnTo>
                  <a:pt x="4176765" y="0"/>
                </a:lnTo>
                <a:lnTo>
                  <a:pt x="3972145" y="818480"/>
                </a:lnTo>
                <a:lnTo>
                  <a:pt x="1369468" y="818480"/>
                </a:lnTo>
                <a:lnTo>
                  <a:pt x="1351747" y="819752"/>
                </a:lnTo>
                <a:lnTo>
                  <a:pt x="1230060" y="820061"/>
                </a:lnTo>
                <a:lnTo>
                  <a:pt x="1200228" y="820146"/>
                </a:lnTo>
                <a:lnTo>
                  <a:pt x="1198302" y="819754"/>
                </a:lnTo>
                <a:lnTo>
                  <a:pt x="163025" y="819754"/>
                </a:lnTo>
                <a:lnTo>
                  <a:pt x="163024" y="819755"/>
                </a:lnTo>
                <a:lnTo>
                  <a:pt x="1198302" y="819755"/>
                </a:lnTo>
                <a:lnTo>
                  <a:pt x="1200228" y="820147"/>
                </a:lnTo>
                <a:lnTo>
                  <a:pt x="1189090" y="820178"/>
                </a:lnTo>
                <a:lnTo>
                  <a:pt x="82625" y="819755"/>
                </a:lnTo>
                <a:lnTo>
                  <a:pt x="82624" y="819755"/>
                </a:lnTo>
                <a:cubicBezTo>
                  <a:pt x="82622" y="819755"/>
                  <a:pt x="82621" y="819754"/>
                  <a:pt x="82619" y="819754"/>
                </a:cubicBezTo>
                <a:lnTo>
                  <a:pt x="70702" y="819754"/>
                </a:lnTo>
                <a:cubicBezTo>
                  <a:pt x="38919" y="819754"/>
                  <a:pt x="11649" y="839239"/>
                  <a:pt x="0" y="867008"/>
                </a:cubicBezTo>
                <a:lnTo>
                  <a:pt x="323336" y="61811"/>
                </a:lnTo>
                <a:cubicBezTo>
                  <a:pt x="343432" y="6393"/>
                  <a:pt x="372963" y="0"/>
                  <a:pt x="409391"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5" name="Rectangle 54">
            <a:extLst>
              <a:ext uri="{FF2B5EF4-FFF2-40B4-BE49-F238E27FC236}">
                <a16:creationId xmlns:a16="http://schemas.microsoft.com/office/drawing/2014/main" id="{D63E4E85-598C-4BC8-80B1-258E65E8DDBD}"/>
              </a:ext>
            </a:extLst>
          </p:cNvPr>
          <p:cNvSpPr/>
          <p:nvPr/>
        </p:nvSpPr>
        <p:spPr>
          <a:xfrm>
            <a:off x="337421" y="2226017"/>
            <a:ext cx="6361622" cy="2169825"/>
          </a:xfrm>
          <a:prstGeom prst="rect">
            <a:avLst/>
          </a:prstGeom>
        </p:spPr>
        <p:txBody>
          <a:bodyPr wrap="square" lIns="0" tIns="0" rIns="0" bIns="0" anchor="t">
            <a:spAutoFit/>
          </a:bodyPr>
          <a:lstStyle/>
          <a:p>
            <a:pPr marL="0" marR="0" lvl="1" indent="0" algn="r" defTabSz="914400" rtl="1" eaLnBrk="1" fontAlgn="auto" latinLnBrk="0" hangingPunct="1">
              <a:lnSpc>
                <a:spcPct val="100000"/>
              </a:lnSpc>
              <a:spcBef>
                <a:spcPts val="0"/>
              </a:spcBef>
              <a:spcAft>
                <a:spcPts val="300"/>
              </a:spcAft>
              <a:buClr>
                <a:srgbClr val="0E2841"/>
              </a:buClr>
              <a:buSzTx/>
              <a:buFontTx/>
              <a:buNone/>
              <a:tabLst/>
              <a:defRPr/>
            </a:pP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عملية الفرز الأولي</a:t>
            </a:r>
            <a:r>
              <a:rPr kumimoji="0" lang="en-US" b="1" i="0" u="none" strike="noStrike" kern="1200" cap="none" spc="0" normalizeH="0" baseline="0" noProof="0">
                <a:ln>
                  <a:noFill/>
                </a:ln>
                <a:solidFill>
                  <a:prstClr val="black"/>
                </a:solidFill>
                <a:effectLst/>
                <a:uLnTx/>
                <a:uFillTx/>
                <a:latin typeface="Aptos" panose="02110004020202020204"/>
                <a:ea typeface="+mn-ea"/>
                <a:cs typeface="Arial"/>
              </a:rPr>
              <a:t>:</a:t>
            </a: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 </a:t>
            </a:r>
            <a:endParaRPr lang="ar-LB" b="1" i="0" u="none" strike="noStrike" kern="1200" cap="none" spc="0" normalizeH="0" baseline="0" noProof="0">
              <a:ln>
                <a:noFill/>
              </a:ln>
              <a:solidFill>
                <a:prstClr val="black"/>
              </a:solidFill>
              <a:effectLst/>
              <a:uLnTx/>
              <a:uFillTx/>
              <a:latin typeface="Aptos" panose="02110004020202020204"/>
              <a:cs typeface="+mn-cs"/>
            </a:endParaRPr>
          </a:p>
          <a:p>
            <a:pPr marL="285750" marR="0" lvl="1" indent="-285750" algn="r" defTabSz="914400" rtl="1" eaLnBrk="1" fontAlgn="auto" latinLnBrk="0" hangingPunct="1">
              <a:lnSpc>
                <a:spcPct val="100000"/>
              </a:lnSpc>
              <a:spcBef>
                <a:spcPts val="0"/>
              </a:spcBef>
              <a:spcAft>
                <a:spcPts val="300"/>
              </a:spcAft>
              <a:buClr>
                <a:srgbClr val="0E2841"/>
              </a:buClr>
              <a:buSzTx/>
              <a:buFont typeface="Arial" panose="020B0604020202020204" pitchFamily="34" charset="0"/>
              <a:buChar char="•"/>
              <a:tabLst/>
              <a:defRPr/>
            </a:pP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الحد الأدنى من المؤهلات الأكاديمية المطلوبة</a:t>
            </a:r>
            <a:endParaRPr lang="ar-LB" b="1" i="0" u="none" strike="noStrike" kern="1200" cap="none" spc="0" normalizeH="0" baseline="0" noProof="0">
              <a:ln>
                <a:noFill/>
              </a:ln>
              <a:solidFill>
                <a:prstClr val="black"/>
              </a:solidFill>
              <a:effectLst/>
              <a:uLnTx/>
              <a:uFillTx/>
              <a:latin typeface="Aptos" panose="02110004020202020204"/>
              <a:cs typeface="Arial"/>
            </a:endParaRPr>
          </a:p>
          <a:p>
            <a:pPr marL="285750" lvl="1" indent="-285750" algn="r" rtl="1">
              <a:spcAft>
                <a:spcPts val="300"/>
              </a:spcAft>
              <a:buClr>
                <a:srgbClr val="0E2841"/>
              </a:buClr>
              <a:buFont typeface="Arial" panose="020B0604020202020204" pitchFamily="34" charset="0"/>
              <a:buChar char="•"/>
              <a:defRPr/>
            </a:pP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الحد الأدنى من سنوات الخبرة </a:t>
            </a:r>
            <a:r>
              <a:rPr lang="ar-LB" b="1">
                <a:solidFill>
                  <a:prstClr val="black"/>
                </a:solidFill>
                <a:latin typeface="Aptos" panose="02110004020202020204"/>
                <a:cs typeface="Arial"/>
              </a:rPr>
              <a:t>المطلوبة</a:t>
            </a:r>
          </a:p>
          <a:p>
            <a:pPr marL="285750" marR="0" lvl="1" indent="-285750" algn="r" defTabSz="914400" rtl="1">
              <a:lnSpc>
                <a:spcPct val="100000"/>
              </a:lnSpc>
              <a:spcBef>
                <a:spcPts val="0"/>
              </a:spcBef>
              <a:spcAft>
                <a:spcPts val="300"/>
              </a:spcAft>
              <a:buSzTx/>
              <a:buFont typeface="Arial" panose="020B0604020202020204" pitchFamily="34" charset="0"/>
              <a:buChar char="•"/>
              <a:tabLst/>
              <a:defRPr/>
            </a:pPr>
            <a:r>
              <a:rPr lang="ar-LB" b="1">
                <a:solidFill>
                  <a:prstClr val="black"/>
                </a:solidFill>
                <a:latin typeface="Aptos" panose="02110004020202020204"/>
                <a:cs typeface="Arial"/>
              </a:rPr>
              <a:t>إجادة</a:t>
            </a: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 اللغة العربية واللغات الأجنبية المطلوبة</a:t>
            </a:r>
            <a:endParaRPr lang="ar-LB">
              <a:solidFill>
                <a:prstClr val="black"/>
              </a:solidFill>
              <a:ea typeface="Calibri" panose="020F0502020204030204"/>
            </a:endParaRPr>
          </a:p>
          <a:p>
            <a:pPr marL="285750" marR="0" lvl="1" indent="-285750" algn="r" defTabSz="914400" rtl="1" eaLnBrk="1" fontAlgn="auto" latinLnBrk="0" hangingPunct="1">
              <a:lnSpc>
                <a:spcPct val="100000"/>
              </a:lnSpc>
              <a:spcBef>
                <a:spcPts val="0"/>
              </a:spcBef>
              <a:spcAft>
                <a:spcPts val="300"/>
              </a:spcAft>
              <a:buClr>
                <a:srgbClr val="0E2841"/>
              </a:buClr>
              <a:buSzTx/>
              <a:buFont typeface="Arial" panose="020B0604020202020204" pitchFamily="34" charset="0"/>
              <a:buChar char="•"/>
              <a:tabLst/>
              <a:defRPr/>
            </a:pP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أن يكون لبنانيًا</a:t>
            </a:r>
            <a:endParaRPr lang="ar-LB" b="1" i="0" u="none" strike="noStrike" kern="1200" cap="none" spc="0" normalizeH="0" baseline="0" noProof="0">
              <a:ln>
                <a:noFill/>
              </a:ln>
              <a:solidFill>
                <a:prstClr val="black"/>
              </a:solidFill>
              <a:effectLst/>
              <a:uLnTx/>
              <a:uFillTx/>
              <a:latin typeface="Aptos" panose="02110004020202020204"/>
              <a:cs typeface="Arial"/>
            </a:endParaRPr>
          </a:p>
          <a:p>
            <a:pPr marL="285750" marR="0" lvl="1" indent="-285750" algn="r" defTabSz="914400" rtl="1" eaLnBrk="1" fontAlgn="auto" latinLnBrk="0" hangingPunct="1">
              <a:lnSpc>
                <a:spcPct val="100000"/>
              </a:lnSpc>
              <a:spcBef>
                <a:spcPts val="0"/>
              </a:spcBef>
              <a:spcAft>
                <a:spcPts val="300"/>
              </a:spcAft>
              <a:buClr>
                <a:srgbClr val="0E2841"/>
              </a:buClr>
              <a:buSzTx/>
              <a:buFont typeface="Arial" panose="020B0604020202020204" pitchFamily="34" charset="0"/>
              <a:buChar char="•"/>
              <a:tabLst/>
              <a:defRPr/>
            </a:pP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أن يكون متمتعًا بجميع الحقوق المدنية</a:t>
            </a:r>
            <a:endParaRPr lang="ar-LB" b="1" i="0" u="none" strike="noStrike" kern="1200" cap="none" spc="0" normalizeH="0" baseline="0" noProof="0">
              <a:ln>
                <a:noFill/>
              </a:ln>
              <a:solidFill>
                <a:prstClr val="black"/>
              </a:solidFill>
              <a:effectLst/>
              <a:uLnTx/>
              <a:uFillTx/>
              <a:latin typeface="Aptos" panose="02110004020202020204"/>
              <a:cs typeface="Arial"/>
            </a:endParaRPr>
          </a:p>
          <a:p>
            <a:pPr marL="285750" marR="0" lvl="1" indent="-285750" algn="r" defTabSz="914400" rtl="1" eaLnBrk="1" fontAlgn="auto" latinLnBrk="0" hangingPunct="1">
              <a:lnSpc>
                <a:spcPct val="100000"/>
              </a:lnSpc>
              <a:spcBef>
                <a:spcPts val="0"/>
              </a:spcBef>
              <a:spcAft>
                <a:spcPts val="300"/>
              </a:spcAft>
              <a:buClr>
                <a:srgbClr val="0E2841"/>
              </a:buClr>
              <a:buSzTx/>
              <a:buFont typeface="Arial" panose="020B0604020202020204" pitchFamily="34" charset="0"/>
              <a:buChar char="•"/>
              <a:tabLst/>
              <a:defRPr/>
            </a:pPr>
            <a:r>
              <a:rPr kumimoji="0" lang="ar-LB" b="1" i="0" u="none" strike="noStrike" kern="1200" cap="none" spc="0" normalizeH="0" baseline="0" noProof="0">
                <a:ln>
                  <a:noFill/>
                </a:ln>
                <a:solidFill>
                  <a:prstClr val="black"/>
                </a:solidFill>
                <a:effectLst/>
                <a:uLnTx/>
                <a:uFillTx/>
                <a:latin typeface="Aptos" panose="02110004020202020204"/>
                <a:ea typeface="+mn-ea"/>
                <a:cs typeface="Arial"/>
              </a:rPr>
              <a:t>شروط أخرى مطلوبة تتعلق بالوظيفة الشاغرة</a:t>
            </a:r>
            <a:endParaRPr lang="ar-LB" b="1" i="0" u="none" strike="noStrike" kern="1200" cap="none" spc="0" normalizeH="0" baseline="0" noProof="0">
              <a:ln>
                <a:noFill/>
              </a:ln>
              <a:solidFill>
                <a:prstClr val="black"/>
              </a:solidFill>
              <a:effectLst/>
              <a:uLnTx/>
              <a:uFillTx/>
              <a:latin typeface="Aptos" panose="02110004020202020204"/>
              <a:cs typeface="Arial"/>
            </a:endParaRPr>
          </a:p>
        </p:txBody>
      </p:sp>
      <p:sp>
        <p:nvSpPr>
          <p:cNvPr id="56" name="Freeform: Shape 55">
            <a:extLst>
              <a:ext uri="{FF2B5EF4-FFF2-40B4-BE49-F238E27FC236}">
                <a16:creationId xmlns:a16="http://schemas.microsoft.com/office/drawing/2014/main" id="{D2301C96-A498-4B54-85AC-A7809A41BD3E}"/>
              </a:ext>
            </a:extLst>
          </p:cNvPr>
          <p:cNvSpPr/>
          <p:nvPr/>
        </p:nvSpPr>
        <p:spPr>
          <a:xfrm>
            <a:off x="181861" y="1327344"/>
            <a:ext cx="6935617" cy="776786"/>
          </a:xfrm>
          <a:custGeom>
            <a:avLst/>
            <a:gdLst>
              <a:gd name="connsiteX0" fmla="*/ 1 w 7382550"/>
              <a:gd name="connsiteY0" fmla="*/ 0 h 822734"/>
              <a:gd name="connsiteX1" fmla="*/ 914401 w 7382550"/>
              <a:gd name="connsiteY1" fmla="*/ 0 h 822734"/>
              <a:gd name="connsiteX2" fmla="*/ 914401 w 7382550"/>
              <a:gd name="connsiteY2" fmla="*/ 1575 h 822734"/>
              <a:gd name="connsiteX3" fmla="*/ 6012141 w 7382550"/>
              <a:gd name="connsiteY3" fmla="*/ 1575 h 822734"/>
              <a:gd name="connsiteX4" fmla="*/ 6034089 w 7382550"/>
              <a:gd name="connsiteY4" fmla="*/ 0 h 822734"/>
              <a:gd name="connsiteX5" fmla="*/ 6397199 w 7382550"/>
              <a:gd name="connsiteY5" fmla="*/ 0 h 822734"/>
              <a:gd name="connsiteX6" fmla="*/ 6409096 w 7382550"/>
              <a:gd name="connsiteY6" fmla="*/ 0 h 822734"/>
              <a:gd name="connsiteX7" fmla="*/ 6447661 w 7382550"/>
              <a:gd name="connsiteY7" fmla="*/ 0 h 822734"/>
              <a:gd name="connsiteX8" fmla="*/ 6971252 w 7382550"/>
              <a:gd name="connsiteY8" fmla="*/ 0 h 822734"/>
              <a:gd name="connsiteX9" fmla="*/ 6976445 w 7382550"/>
              <a:gd name="connsiteY9" fmla="*/ 0 h 822734"/>
              <a:gd name="connsiteX10" fmla="*/ 7222526 w 7382550"/>
              <a:gd name="connsiteY10" fmla="*/ 0 h 822734"/>
              <a:gd name="connsiteX11" fmla="*/ 7382550 w 7382550"/>
              <a:gd name="connsiteY11" fmla="*/ 0 h 822734"/>
              <a:gd name="connsiteX12" fmla="*/ 6998144 w 7382550"/>
              <a:gd name="connsiteY12" fmla="*/ 560508 h 822734"/>
              <a:gd name="connsiteX13" fmla="*/ 6998144 w 7382550"/>
              <a:gd name="connsiteY13" fmla="*/ 620740 h 822734"/>
              <a:gd name="connsiteX14" fmla="*/ 7068846 w 7382550"/>
              <a:gd name="connsiteY14" fmla="*/ 667994 h 822734"/>
              <a:gd name="connsiteX15" fmla="*/ 6375441 w 7382550"/>
              <a:gd name="connsiteY15" fmla="*/ 667994 h 822734"/>
              <a:gd name="connsiteX16" fmla="*/ 6375441 w 7382550"/>
              <a:gd name="connsiteY16" fmla="*/ 667995 h 822734"/>
              <a:gd name="connsiteX17" fmla="*/ 7068846 w 7382550"/>
              <a:gd name="connsiteY17" fmla="*/ 667995 h 822734"/>
              <a:gd name="connsiteX18" fmla="*/ 7098612 w 7382550"/>
              <a:gd name="connsiteY18" fmla="*/ 667995 h 822734"/>
              <a:gd name="connsiteX19" fmla="*/ 7083649 w 7382550"/>
              <a:gd name="connsiteY19" fmla="*/ 705008 h 822734"/>
              <a:gd name="connsiteX20" fmla="*/ 7062158 w 7382550"/>
              <a:gd name="connsiteY20" fmla="*/ 758167 h 822734"/>
              <a:gd name="connsiteX21" fmla="*/ 7045786 w 7382550"/>
              <a:gd name="connsiteY21" fmla="*/ 790371 h 822734"/>
              <a:gd name="connsiteX22" fmla="*/ 7045424 w 7382550"/>
              <a:gd name="connsiteY22" fmla="*/ 791083 h 822734"/>
              <a:gd name="connsiteX23" fmla="*/ 7045424 w 7382550"/>
              <a:gd name="connsiteY23" fmla="*/ 791084 h 822734"/>
              <a:gd name="connsiteX24" fmla="*/ 7045786 w 7382550"/>
              <a:gd name="connsiteY24" fmla="*/ 790371 h 822734"/>
              <a:gd name="connsiteX25" fmla="*/ 7062159 w 7382550"/>
              <a:gd name="connsiteY25" fmla="*/ 758166 h 822734"/>
              <a:gd name="connsiteX26" fmla="*/ 7083649 w 7382550"/>
              <a:gd name="connsiteY26" fmla="*/ 705008 h 822734"/>
              <a:gd name="connsiteX27" fmla="*/ 7098612 w 7382550"/>
              <a:gd name="connsiteY27" fmla="*/ 667995 h 822734"/>
              <a:gd name="connsiteX28" fmla="*/ 7098612 w 7382550"/>
              <a:gd name="connsiteY28" fmla="*/ 667995 h 822734"/>
              <a:gd name="connsiteX29" fmla="*/ 7098612 w 7382550"/>
              <a:gd name="connsiteY29" fmla="*/ 667994 h 822734"/>
              <a:gd name="connsiteX30" fmla="*/ 7114973 w 7382550"/>
              <a:gd name="connsiteY30" fmla="*/ 667994 h 822734"/>
              <a:gd name="connsiteX31" fmla="*/ 7144840 w 7382550"/>
              <a:gd name="connsiteY31" fmla="*/ 674074 h 822734"/>
              <a:gd name="connsiteX32" fmla="*/ 7191704 w 7382550"/>
              <a:gd name="connsiteY32" fmla="*/ 745364 h 822734"/>
              <a:gd name="connsiteX33" fmla="*/ 7191703 w 7382550"/>
              <a:gd name="connsiteY33" fmla="*/ 745364 h 822734"/>
              <a:gd name="connsiteX34" fmla="*/ 7114972 w 7382550"/>
              <a:gd name="connsiteY34" fmla="*/ 822734 h 822734"/>
              <a:gd name="connsiteX35" fmla="*/ 6336756 w 7382550"/>
              <a:gd name="connsiteY35" fmla="*/ 822734 h 822734"/>
              <a:gd name="connsiteX36" fmla="*/ 914401 w 7382550"/>
              <a:gd name="connsiteY36" fmla="*/ 822734 h 822734"/>
              <a:gd name="connsiteX37" fmla="*/ 1 w 7382550"/>
              <a:gd name="connsiteY37" fmla="*/ 822734 h 822734"/>
              <a:gd name="connsiteX38" fmla="*/ 0 w 7382550"/>
              <a:gd name="connsiteY38" fmla="*/ 822734 h 822734"/>
              <a:gd name="connsiteX39" fmla="*/ 1 w 7382550"/>
              <a:gd name="connsiteY39" fmla="*/ 822730 h 82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82550" h="822734">
                <a:moveTo>
                  <a:pt x="1" y="0"/>
                </a:moveTo>
                <a:lnTo>
                  <a:pt x="914401" y="0"/>
                </a:lnTo>
                <a:lnTo>
                  <a:pt x="914401" y="1575"/>
                </a:lnTo>
                <a:lnTo>
                  <a:pt x="6012141" y="1575"/>
                </a:lnTo>
                <a:lnTo>
                  <a:pt x="6034089" y="0"/>
                </a:lnTo>
                <a:lnTo>
                  <a:pt x="6397199" y="0"/>
                </a:lnTo>
                <a:lnTo>
                  <a:pt x="6409096" y="0"/>
                </a:lnTo>
                <a:lnTo>
                  <a:pt x="6447661" y="0"/>
                </a:lnTo>
                <a:lnTo>
                  <a:pt x="6971252" y="0"/>
                </a:lnTo>
                <a:lnTo>
                  <a:pt x="6976445" y="0"/>
                </a:lnTo>
                <a:lnTo>
                  <a:pt x="7222526" y="0"/>
                </a:lnTo>
                <a:lnTo>
                  <a:pt x="7382550" y="0"/>
                </a:lnTo>
                <a:lnTo>
                  <a:pt x="6998144" y="560508"/>
                </a:lnTo>
                <a:cubicBezTo>
                  <a:pt x="6987242" y="586420"/>
                  <a:pt x="6989885" y="598383"/>
                  <a:pt x="6998144" y="620740"/>
                </a:cubicBezTo>
                <a:cubicBezTo>
                  <a:pt x="7009792" y="648509"/>
                  <a:pt x="7037063" y="667994"/>
                  <a:pt x="7068846" y="667994"/>
                </a:cubicBezTo>
                <a:lnTo>
                  <a:pt x="6375441" y="667994"/>
                </a:lnTo>
                <a:lnTo>
                  <a:pt x="6375441" y="667995"/>
                </a:lnTo>
                <a:lnTo>
                  <a:pt x="7068846" y="667995"/>
                </a:lnTo>
                <a:lnTo>
                  <a:pt x="7098612" y="667995"/>
                </a:lnTo>
                <a:lnTo>
                  <a:pt x="7083649" y="705008"/>
                </a:lnTo>
                <a:lnTo>
                  <a:pt x="7062158" y="758167"/>
                </a:lnTo>
                <a:lnTo>
                  <a:pt x="7045786" y="790371"/>
                </a:lnTo>
                <a:lnTo>
                  <a:pt x="7045424" y="791083"/>
                </a:lnTo>
                <a:lnTo>
                  <a:pt x="7045424" y="791084"/>
                </a:lnTo>
                <a:lnTo>
                  <a:pt x="7045786" y="790371"/>
                </a:lnTo>
                <a:lnTo>
                  <a:pt x="7062159" y="758166"/>
                </a:lnTo>
                <a:lnTo>
                  <a:pt x="7083649" y="705008"/>
                </a:lnTo>
                <a:lnTo>
                  <a:pt x="7098612" y="667995"/>
                </a:lnTo>
                <a:lnTo>
                  <a:pt x="7098612" y="667995"/>
                </a:lnTo>
                <a:lnTo>
                  <a:pt x="7098612" y="667994"/>
                </a:lnTo>
                <a:lnTo>
                  <a:pt x="7114973" y="667994"/>
                </a:lnTo>
                <a:lnTo>
                  <a:pt x="7144840" y="674074"/>
                </a:lnTo>
                <a:cubicBezTo>
                  <a:pt x="7172380" y="685820"/>
                  <a:pt x="7191704" y="713317"/>
                  <a:pt x="7191704" y="745364"/>
                </a:cubicBezTo>
                <a:lnTo>
                  <a:pt x="7191703" y="745364"/>
                </a:lnTo>
                <a:cubicBezTo>
                  <a:pt x="7191703" y="788094"/>
                  <a:pt x="7157350" y="822734"/>
                  <a:pt x="7114972" y="822734"/>
                </a:cubicBezTo>
                <a:lnTo>
                  <a:pt x="6336756" y="822734"/>
                </a:lnTo>
                <a:lnTo>
                  <a:pt x="914401" y="822734"/>
                </a:lnTo>
                <a:lnTo>
                  <a:pt x="1" y="822734"/>
                </a:lnTo>
                <a:lnTo>
                  <a:pt x="0" y="822734"/>
                </a:lnTo>
                <a:lnTo>
                  <a:pt x="1" y="822730"/>
                </a:lnTo>
                <a:close/>
              </a:path>
            </a:pathLst>
          </a:custGeom>
          <a:solidFill>
            <a:srgbClr val="156082"/>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7" name="Group 56">
            <a:extLst>
              <a:ext uri="{FF2B5EF4-FFF2-40B4-BE49-F238E27FC236}">
                <a16:creationId xmlns:a16="http://schemas.microsoft.com/office/drawing/2014/main" id="{BE010157-DBD5-4E56-B3F3-AF5AE1385997}"/>
              </a:ext>
            </a:extLst>
          </p:cNvPr>
          <p:cNvGrpSpPr/>
          <p:nvPr/>
        </p:nvGrpSpPr>
        <p:grpSpPr>
          <a:xfrm rot="5400000" flipV="1">
            <a:off x="4609027" y="1581044"/>
            <a:ext cx="776786" cy="269386"/>
            <a:chOff x="5346441" y="825457"/>
            <a:chExt cx="1119674" cy="286745"/>
          </a:xfrm>
        </p:grpSpPr>
        <p:sp>
          <p:nvSpPr>
            <p:cNvPr id="58" name="Right Triangle 57">
              <a:extLst>
                <a:ext uri="{FF2B5EF4-FFF2-40B4-BE49-F238E27FC236}">
                  <a16:creationId xmlns:a16="http://schemas.microsoft.com/office/drawing/2014/main" id="{97F8A2AD-C517-4338-8097-7F3EE3C76A0E}"/>
                </a:ext>
              </a:extLst>
            </p:cNvPr>
            <p:cNvSpPr/>
            <p:nvPr/>
          </p:nvSpPr>
          <p:spPr>
            <a:xfrm>
              <a:off x="5346441" y="825457"/>
              <a:ext cx="559837" cy="286745"/>
            </a:xfrm>
            <a:prstGeom prst="rtTriangl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9" name="Right Triangle 58">
              <a:extLst>
                <a:ext uri="{FF2B5EF4-FFF2-40B4-BE49-F238E27FC236}">
                  <a16:creationId xmlns:a16="http://schemas.microsoft.com/office/drawing/2014/main" id="{248581B9-5668-4197-9C6E-8F49414AB0E8}"/>
                </a:ext>
              </a:extLst>
            </p:cNvPr>
            <p:cNvSpPr/>
            <p:nvPr/>
          </p:nvSpPr>
          <p:spPr>
            <a:xfrm flipH="1">
              <a:off x="5906278" y="825457"/>
              <a:ext cx="559837" cy="286745"/>
            </a:xfrm>
            <a:prstGeom prst="rtTriangl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60" name="TextBox 59">
            <a:extLst>
              <a:ext uri="{FF2B5EF4-FFF2-40B4-BE49-F238E27FC236}">
                <a16:creationId xmlns:a16="http://schemas.microsoft.com/office/drawing/2014/main" id="{91243D15-0309-49C3-95C1-F73654F6B927}"/>
              </a:ext>
            </a:extLst>
          </p:cNvPr>
          <p:cNvSpPr txBox="1"/>
          <p:nvPr/>
        </p:nvSpPr>
        <p:spPr>
          <a:xfrm>
            <a:off x="1546610" y="1551551"/>
            <a:ext cx="3744617" cy="318074"/>
          </a:xfrm>
          <a:prstGeom prst="rect">
            <a:avLst/>
          </a:prstGeom>
          <a:noFill/>
        </p:spPr>
        <p:txBody>
          <a:bodyPr wrap="square" lIns="0" tIns="0" rIns="0" bIns="0" rtlCol="0" anchor="ctr">
            <a:spAutoFit/>
          </a:bodyPr>
          <a:lstStyle/>
          <a:p>
            <a:pPr>
              <a:defRPr/>
            </a:pPr>
            <a:r>
              <a:rPr lang="ar-LB" sz="2000" b="1">
                <a:solidFill>
                  <a:srgbClr val="FFFFFF"/>
                </a:solidFill>
                <a:latin typeface="Aptos" panose="02110004020202020204"/>
                <a:cs typeface="Arial"/>
              </a:rPr>
              <a:t>المعايير المعتمدة لعملية</a:t>
            </a:r>
            <a:r>
              <a:rPr kumimoji="0" lang="ar-LB" sz="2000" b="1" i="0" u="none" strike="noStrike" kern="1200" cap="none" spc="0" normalizeH="0" baseline="0" noProof="0">
                <a:ln>
                  <a:noFill/>
                </a:ln>
                <a:solidFill>
                  <a:srgbClr val="FFFFFF"/>
                </a:solidFill>
                <a:effectLst/>
                <a:uLnTx/>
                <a:uFillTx/>
                <a:latin typeface="Aptos" panose="02110004020202020204"/>
                <a:ea typeface="+mn-ea"/>
                <a:cs typeface="Arial"/>
              </a:rPr>
              <a:t> الفرز الأولي</a:t>
            </a:r>
            <a:r>
              <a:rPr lang="ar-LB" sz="2000" b="1">
                <a:solidFill>
                  <a:srgbClr val="FFFFFF"/>
                </a:solidFill>
                <a:latin typeface="Aptos" panose="02110004020202020204"/>
                <a:cs typeface="Arial"/>
              </a:rPr>
              <a:t> </a:t>
            </a:r>
            <a:r>
              <a:rPr kumimoji="0" lang="ar-LB" sz="2000" b="1" i="0" u="none" strike="noStrike" kern="1200" cap="none" spc="0" normalizeH="0" baseline="0" noProof="0">
                <a:ln>
                  <a:noFill/>
                </a:ln>
                <a:solidFill>
                  <a:srgbClr val="FFFFFF"/>
                </a:solidFill>
                <a:effectLst/>
                <a:uLnTx/>
                <a:uFillTx/>
                <a:latin typeface="Aptos" panose="02110004020202020204"/>
                <a:ea typeface="+mn-ea"/>
                <a:cs typeface="Arial"/>
              </a:rPr>
              <a:t> </a:t>
            </a:r>
            <a:endParaRPr lang="en-US" sz="2000" b="1" i="0" u="none" strike="noStrike" kern="1200" cap="none" spc="0" normalizeH="0" baseline="0" noProof="0">
              <a:ln>
                <a:noFill/>
              </a:ln>
              <a:solidFill>
                <a:srgbClr val="FFFFFF"/>
              </a:solidFill>
              <a:effectLst/>
              <a:uLnTx/>
              <a:uFillTx/>
              <a:latin typeface="Aptos" panose="02110004020202020204"/>
              <a:cs typeface="Arial"/>
            </a:endParaRPr>
          </a:p>
        </p:txBody>
      </p:sp>
      <p:grpSp>
        <p:nvGrpSpPr>
          <p:cNvPr id="61" name="Group 60">
            <a:extLst>
              <a:ext uri="{FF2B5EF4-FFF2-40B4-BE49-F238E27FC236}">
                <a16:creationId xmlns:a16="http://schemas.microsoft.com/office/drawing/2014/main" id="{43A86242-8CF9-4343-869E-468D10221392}"/>
              </a:ext>
            </a:extLst>
          </p:cNvPr>
          <p:cNvGrpSpPr/>
          <p:nvPr/>
        </p:nvGrpSpPr>
        <p:grpSpPr>
          <a:xfrm>
            <a:off x="5488136" y="1182015"/>
            <a:ext cx="528626" cy="915547"/>
            <a:chOff x="5305646" y="1372281"/>
            <a:chExt cx="562691" cy="969703"/>
          </a:xfrm>
        </p:grpSpPr>
        <p:sp>
          <p:nvSpPr>
            <p:cNvPr id="62" name="Rectangle: Top Corners Rounded 61">
              <a:extLst>
                <a:ext uri="{FF2B5EF4-FFF2-40B4-BE49-F238E27FC236}">
                  <a16:creationId xmlns:a16="http://schemas.microsoft.com/office/drawing/2014/main" id="{B79B4DE0-CF97-4288-95CC-52D539B88ED8}"/>
                </a:ext>
              </a:extLst>
            </p:cNvPr>
            <p:cNvSpPr/>
            <p:nvPr/>
          </p:nvSpPr>
          <p:spPr>
            <a:xfrm>
              <a:off x="5305646" y="1372281"/>
              <a:ext cx="562690" cy="867008"/>
            </a:xfrm>
            <a:prstGeom prst="round2SameRect">
              <a:avLst>
                <a:gd name="adj1" fmla="val 9896"/>
                <a:gd name="adj2" fmla="val 0"/>
              </a:avLst>
            </a:prstGeom>
            <a:solidFill>
              <a:srgbClr val="156082"/>
            </a:solidFill>
            <a:ln w="19050" cap="flat" cmpd="sng" algn="ctr">
              <a:noFill/>
              <a:prstDash val="solid"/>
              <a:miter lim="800000"/>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81846095-2C2E-4BDA-8F3D-B8F1E7273782}"/>
                </a:ext>
              </a:extLst>
            </p:cNvPr>
            <p:cNvSpPr/>
            <p:nvPr/>
          </p:nvSpPr>
          <p:spPr>
            <a:xfrm>
              <a:off x="5305646" y="2268499"/>
              <a:ext cx="562690" cy="73484"/>
            </a:xfrm>
            <a:prstGeom prst="rect">
              <a:avLst/>
            </a:prstGeom>
            <a:solidFill>
              <a:srgbClr val="0B304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4" name="Rectangle: Top Corners Rounded 63">
              <a:extLst>
                <a:ext uri="{FF2B5EF4-FFF2-40B4-BE49-F238E27FC236}">
                  <a16:creationId xmlns:a16="http://schemas.microsoft.com/office/drawing/2014/main" id="{F8C3D41F-E4D1-4E57-A2DC-C80D4316D8FB}"/>
                </a:ext>
              </a:extLst>
            </p:cNvPr>
            <p:cNvSpPr/>
            <p:nvPr/>
          </p:nvSpPr>
          <p:spPr>
            <a:xfrm rot="5400000">
              <a:off x="5342389" y="2231758"/>
              <a:ext cx="73484" cy="146968"/>
            </a:xfrm>
            <a:prstGeom prst="round2SameRect">
              <a:avLst>
                <a:gd name="adj1" fmla="val 7466115"/>
                <a:gd name="adj2" fmla="val 0"/>
              </a:avLst>
            </a:prstGeom>
            <a:solidFill>
              <a:srgbClr val="156082"/>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5" name="Rectangle: Top Corners Rounded 64">
              <a:extLst>
                <a:ext uri="{FF2B5EF4-FFF2-40B4-BE49-F238E27FC236}">
                  <a16:creationId xmlns:a16="http://schemas.microsoft.com/office/drawing/2014/main" id="{887EB607-F07D-48B9-9BAA-ED514A7FDD7A}"/>
                </a:ext>
              </a:extLst>
            </p:cNvPr>
            <p:cNvSpPr/>
            <p:nvPr/>
          </p:nvSpPr>
          <p:spPr>
            <a:xfrm rot="16200000" flipH="1">
              <a:off x="5758111" y="2231758"/>
              <a:ext cx="73484" cy="146968"/>
            </a:xfrm>
            <a:prstGeom prst="round2SameRect">
              <a:avLst>
                <a:gd name="adj1" fmla="val 7466115"/>
                <a:gd name="adj2" fmla="val 0"/>
              </a:avLst>
            </a:prstGeom>
            <a:solidFill>
              <a:srgbClr val="156082"/>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6" name="Rectangle: Top Corners Rounded 65">
              <a:extLst>
                <a:ext uri="{FF2B5EF4-FFF2-40B4-BE49-F238E27FC236}">
                  <a16:creationId xmlns:a16="http://schemas.microsoft.com/office/drawing/2014/main" id="{36FB6CC3-A159-4D4D-AFBB-3817A5429ED3}"/>
                </a:ext>
              </a:extLst>
            </p:cNvPr>
            <p:cNvSpPr/>
            <p:nvPr/>
          </p:nvSpPr>
          <p:spPr>
            <a:xfrm flipH="1">
              <a:off x="5305646" y="1372281"/>
              <a:ext cx="562690" cy="867008"/>
            </a:xfrm>
            <a:prstGeom prst="round2SameRect">
              <a:avLst>
                <a:gd name="adj1" fmla="val 9896"/>
                <a:gd name="adj2" fmla="val 0"/>
              </a:avLst>
            </a:prstGeom>
            <a:solidFill>
              <a:srgbClr val="156082"/>
            </a:solidFill>
            <a:ln w="19050" cap="flat" cmpd="sng" algn="ctr">
              <a:noFill/>
              <a:prstDash val="solid"/>
              <a:miter lim="800000"/>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7" name="Rectangle: Rounded Corners 66">
              <a:extLst>
                <a:ext uri="{FF2B5EF4-FFF2-40B4-BE49-F238E27FC236}">
                  <a16:creationId xmlns:a16="http://schemas.microsoft.com/office/drawing/2014/main" id="{09873E30-21FE-4445-B01D-2F14479AA22E}"/>
                </a:ext>
              </a:extLst>
            </p:cNvPr>
            <p:cNvSpPr/>
            <p:nvPr/>
          </p:nvSpPr>
          <p:spPr>
            <a:xfrm>
              <a:off x="5305646" y="2195015"/>
              <a:ext cx="562690" cy="73484"/>
            </a:xfrm>
            <a:prstGeom prst="roundRect">
              <a:avLst>
                <a:gd name="adj" fmla="val 14932230"/>
              </a:avLst>
            </a:prstGeom>
            <a:solidFill>
              <a:srgbClr val="0B304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68" name="bcgIcons_Job review ">
            <a:extLst>
              <a:ext uri="{FF2B5EF4-FFF2-40B4-BE49-F238E27FC236}">
                <a16:creationId xmlns:a16="http://schemas.microsoft.com/office/drawing/2014/main" id="{0A313053-787C-4A76-8073-0BBE3D54AFC5}"/>
              </a:ext>
            </a:extLst>
          </p:cNvPr>
          <p:cNvGrpSpPr>
            <a:grpSpLocks noChangeAspect="1"/>
          </p:cNvGrpSpPr>
          <p:nvPr/>
        </p:nvGrpSpPr>
        <p:grpSpPr>
          <a:xfrm>
            <a:off x="864836" y="1401891"/>
            <a:ext cx="472975" cy="475796"/>
            <a:chOff x="5273675" y="2605088"/>
            <a:chExt cx="1644650" cy="1646237"/>
          </a:xfrm>
        </p:grpSpPr>
        <p:sp>
          <p:nvSpPr>
            <p:cNvPr id="69" name="AutoShape 3">
              <a:extLst>
                <a:ext uri="{FF2B5EF4-FFF2-40B4-BE49-F238E27FC236}">
                  <a16:creationId xmlns:a16="http://schemas.microsoft.com/office/drawing/2014/main" id="{AF869655-17E8-4F65-97DC-75050604D003}"/>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70" name="Group 69">
              <a:extLst>
                <a:ext uri="{FF2B5EF4-FFF2-40B4-BE49-F238E27FC236}">
                  <a16:creationId xmlns:a16="http://schemas.microsoft.com/office/drawing/2014/main" id="{E2249744-8EEE-4C5C-9EEA-C95FA0248D27}"/>
                </a:ext>
              </a:extLst>
            </p:cNvPr>
            <p:cNvGrpSpPr/>
            <p:nvPr/>
          </p:nvGrpSpPr>
          <p:grpSpPr>
            <a:xfrm>
              <a:off x="5531036" y="2776581"/>
              <a:ext cx="1129929" cy="1303250"/>
              <a:chOff x="5528729" y="2776624"/>
              <a:chExt cx="1129929" cy="1303250"/>
            </a:xfrm>
          </p:grpSpPr>
          <p:sp>
            <p:nvSpPr>
              <p:cNvPr id="71" name="Freeform 5">
                <a:extLst>
                  <a:ext uri="{FF2B5EF4-FFF2-40B4-BE49-F238E27FC236}">
                    <a16:creationId xmlns:a16="http://schemas.microsoft.com/office/drawing/2014/main" id="{65FC2FEA-8269-4B77-BD93-2F8119920ED7}"/>
                  </a:ext>
                </a:extLst>
              </p:cNvPr>
              <p:cNvSpPr>
                <a:spLocks/>
              </p:cNvSpPr>
              <p:nvPr/>
            </p:nvSpPr>
            <p:spPr bwMode="auto">
              <a:xfrm>
                <a:off x="5528729" y="2776624"/>
                <a:ext cx="1129929" cy="1303250"/>
              </a:xfrm>
              <a:custGeom>
                <a:avLst/>
                <a:gdLst>
                  <a:gd name="connsiteX0" fmla="*/ 289198 w 1129929"/>
                  <a:gd name="connsiteY0" fmla="*/ 853988 h 1303250"/>
                  <a:gd name="connsiteX1" fmla="*/ 35540 w 1129929"/>
                  <a:gd name="connsiteY1" fmla="*/ 1184870 h 1303250"/>
                  <a:gd name="connsiteX2" fmla="*/ 71981 w 1129929"/>
                  <a:gd name="connsiteY2" fmla="*/ 1245615 h 1303250"/>
                  <a:gd name="connsiteX3" fmla="*/ 119140 w 1129929"/>
                  <a:gd name="connsiteY3" fmla="*/ 1267769 h 1303250"/>
                  <a:gd name="connsiteX4" fmla="*/ 140576 w 1129929"/>
                  <a:gd name="connsiteY4" fmla="*/ 1264911 h 1303250"/>
                  <a:gd name="connsiteX5" fmla="*/ 394234 w 1129929"/>
                  <a:gd name="connsiteY5" fmla="*/ 933314 h 1303250"/>
                  <a:gd name="connsiteX6" fmla="*/ 289198 w 1129929"/>
                  <a:gd name="connsiteY6" fmla="*/ 853988 h 1303250"/>
                  <a:gd name="connsiteX7" fmla="*/ 283534 w 1129929"/>
                  <a:gd name="connsiteY7" fmla="*/ 814143 h 1303250"/>
                  <a:gd name="connsiteX8" fmla="*/ 296390 w 1129929"/>
                  <a:gd name="connsiteY8" fmla="*/ 817004 h 1303250"/>
                  <a:gd name="connsiteX9" fmla="*/ 427812 w 1129929"/>
                  <a:gd name="connsiteY9" fmla="*/ 917828 h 1303250"/>
                  <a:gd name="connsiteX10" fmla="*/ 431383 w 1129929"/>
                  <a:gd name="connsiteY10" fmla="*/ 942141 h 1303250"/>
                  <a:gd name="connsiteX11" fmla="*/ 167825 w 1129929"/>
                  <a:gd name="connsiteY11" fmla="*/ 1285373 h 1303250"/>
                  <a:gd name="connsiteX12" fmla="*/ 128541 w 1129929"/>
                  <a:gd name="connsiteY12" fmla="*/ 1303250 h 1303250"/>
                  <a:gd name="connsiteX13" fmla="*/ 114256 w 1129929"/>
                  <a:gd name="connsiteY13" fmla="*/ 1301820 h 1303250"/>
                  <a:gd name="connsiteX14" fmla="*/ 52117 w 1129929"/>
                  <a:gd name="connsiteY14" fmla="*/ 1273217 h 1303250"/>
                  <a:gd name="connsiteX15" fmla="*/ 8547 w 1129929"/>
                  <a:gd name="connsiteY15" fmla="*/ 1165242 h 1303250"/>
                  <a:gd name="connsiteX16" fmla="*/ 272106 w 1129929"/>
                  <a:gd name="connsiteY16" fmla="*/ 819864 h 1303250"/>
                  <a:gd name="connsiteX17" fmla="*/ 283534 w 1129929"/>
                  <a:gd name="connsiteY17" fmla="*/ 814143 h 1303250"/>
                  <a:gd name="connsiteX18" fmla="*/ 715344 w 1129929"/>
                  <a:gd name="connsiteY18" fmla="*/ 573000 h 1303250"/>
                  <a:gd name="connsiteX19" fmla="*/ 729007 w 1129929"/>
                  <a:gd name="connsiteY19" fmla="*/ 600174 h 1303250"/>
                  <a:gd name="connsiteX20" fmla="*/ 757772 w 1129929"/>
                  <a:gd name="connsiteY20" fmla="*/ 603034 h 1303250"/>
                  <a:gd name="connsiteX21" fmla="*/ 737637 w 1129929"/>
                  <a:gd name="connsiteY21" fmla="*/ 623772 h 1303250"/>
                  <a:gd name="connsiteX22" fmla="*/ 741951 w 1129929"/>
                  <a:gd name="connsiteY22" fmla="*/ 652375 h 1303250"/>
                  <a:gd name="connsiteX23" fmla="*/ 715344 w 1129929"/>
                  <a:gd name="connsiteY23" fmla="*/ 637358 h 1303250"/>
                  <a:gd name="connsiteX24" fmla="*/ 689455 w 1129929"/>
                  <a:gd name="connsiteY24" fmla="*/ 652375 h 1303250"/>
                  <a:gd name="connsiteX25" fmla="*/ 693770 w 1129929"/>
                  <a:gd name="connsiteY25" fmla="*/ 623772 h 1303250"/>
                  <a:gd name="connsiteX26" fmla="*/ 673634 w 1129929"/>
                  <a:gd name="connsiteY26" fmla="*/ 603034 h 1303250"/>
                  <a:gd name="connsiteX27" fmla="*/ 703119 w 1129929"/>
                  <a:gd name="connsiteY27" fmla="*/ 600174 h 1303250"/>
                  <a:gd name="connsiteX28" fmla="*/ 715344 w 1129929"/>
                  <a:gd name="connsiteY28" fmla="*/ 573000 h 1303250"/>
                  <a:gd name="connsiteX29" fmla="*/ 616222 w 1129929"/>
                  <a:gd name="connsiteY29" fmla="*/ 573000 h 1303250"/>
                  <a:gd name="connsiteX30" fmla="*/ 629598 w 1129929"/>
                  <a:gd name="connsiteY30" fmla="*/ 600174 h 1303250"/>
                  <a:gd name="connsiteX31" fmla="*/ 657759 w 1129929"/>
                  <a:gd name="connsiteY31" fmla="*/ 603034 h 1303250"/>
                  <a:gd name="connsiteX32" fmla="*/ 636638 w 1129929"/>
                  <a:gd name="connsiteY32" fmla="*/ 623772 h 1303250"/>
                  <a:gd name="connsiteX33" fmla="*/ 641567 w 1129929"/>
                  <a:gd name="connsiteY33" fmla="*/ 652375 h 1303250"/>
                  <a:gd name="connsiteX34" fmla="*/ 616222 w 1129929"/>
                  <a:gd name="connsiteY34" fmla="*/ 637358 h 1303250"/>
                  <a:gd name="connsiteX35" fmla="*/ 591581 w 1129929"/>
                  <a:gd name="connsiteY35" fmla="*/ 652375 h 1303250"/>
                  <a:gd name="connsiteX36" fmla="*/ 595805 w 1129929"/>
                  <a:gd name="connsiteY36" fmla="*/ 623772 h 1303250"/>
                  <a:gd name="connsiteX37" fmla="*/ 576796 w 1129929"/>
                  <a:gd name="connsiteY37" fmla="*/ 603034 h 1303250"/>
                  <a:gd name="connsiteX38" fmla="*/ 604253 w 1129929"/>
                  <a:gd name="connsiteY38" fmla="*/ 600174 h 1303250"/>
                  <a:gd name="connsiteX39" fmla="*/ 616222 w 1129929"/>
                  <a:gd name="connsiteY39" fmla="*/ 573000 h 1303250"/>
                  <a:gd name="connsiteX40" fmla="*/ 521234 w 1129929"/>
                  <a:gd name="connsiteY40" fmla="*/ 573000 h 1303250"/>
                  <a:gd name="connsiteX41" fmla="*/ 534092 w 1129929"/>
                  <a:gd name="connsiteY41" fmla="*/ 600174 h 1303250"/>
                  <a:gd name="connsiteX42" fmla="*/ 564096 w 1129929"/>
                  <a:gd name="connsiteY42" fmla="*/ 603034 h 1303250"/>
                  <a:gd name="connsiteX43" fmla="*/ 542665 w 1129929"/>
                  <a:gd name="connsiteY43" fmla="*/ 623772 h 1303250"/>
                  <a:gd name="connsiteX44" fmla="*/ 547666 w 1129929"/>
                  <a:gd name="connsiteY44" fmla="*/ 652375 h 1303250"/>
                  <a:gd name="connsiteX45" fmla="*/ 521234 w 1129929"/>
                  <a:gd name="connsiteY45" fmla="*/ 637358 h 1303250"/>
                  <a:gd name="connsiteX46" fmla="*/ 494802 w 1129929"/>
                  <a:gd name="connsiteY46" fmla="*/ 652375 h 1303250"/>
                  <a:gd name="connsiteX47" fmla="*/ 499088 w 1129929"/>
                  <a:gd name="connsiteY47" fmla="*/ 623772 h 1303250"/>
                  <a:gd name="connsiteX48" fmla="*/ 478371 w 1129929"/>
                  <a:gd name="connsiteY48" fmla="*/ 603034 h 1303250"/>
                  <a:gd name="connsiteX49" fmla="*/ 507661 w 1129929"/>
                  <a:gd name="connsiteY49" fmla="*/ 600174 h 1303250"/>
                  <a:gd name="connsiteX50" fmla="*/ 521234 w 1129929"/>
                  <a:gd name="connsiteY50" fmla="*/ 573000 h 1303250"/>
                  <a:gd name="connsiteX51" fmla="*/ 598151 w 1129929"/>
                  <a:gd name="connsiteY51" fmla="*/ 292013 h 1303250"/>
                  <a:gd name="connsiteX52" fmla="*/ 601732 w 1129929"/>
                  <a:gd name="connsiteY52" fmla="*/ 297731 h 1303250"/>
                  <a:gd name="connsiteX53" fmla="*/ 611760 w 1129929"/>
                  <a:gd name="connsiteY53" fmla="*/ 302734 h 1303250"/>
                  <a:gd name="connsiteX54" fmla="*/ 622505 w 1129929"/>
                  <a:gd name="connsiteY54" fmla="*/ 319888 h 1303250"/>
                  <a:gd name="connsiteX55" fmla="*/ 626087 w 1129929"/>
                  <a:gd name="connsiteY55" fmla="*/ 323462 h 1303250"/>
                  <a:gd name="connsiteX56" fmla="*/ 661186 w 1129929"/>
                  <a:gd name="connsiteY56" fmla="*/ 397081 h 1303250"/>
                  <a:gd name="connsiteX57" fmla="*/ 714909 w 1129929"/>
                  <a:gd name="connsiteY57" fmla="*/ 423527 h 1303250"/>
                  <a:gd name="connsiteX58" fmla="*/ 770065 w 1129929"/>
                  <a:gd name="connsiteY58" fmla="*/ 397081 h 1303250"/>
                  <a:gd name="connsiteX59" fmla="*/ 804448 w 1129929"/>
                  <a:gd name="connsiteY59" fmla="*/ 323462 h 1303250"/>
                  <a:gd name="connsiteX60" fmla="*/ 807313 w 1129929"/>
                  <a:gd name="connsiteY60" fmla="*/ 320603 h 1303250"/>
                  <a:gd name="connsiteX61" fmla="*/ 815909 w 1129929"/>
                  <a:gd name="connsiteY61" fmla="*/ 312026 h 1303250"/>
                  <a:gd name="connsiteX62" fmla="*/ 832384 w 1129929"/>
                  <a:gd name="connsiteY62" fmla="*/ 307023 h 1303250"/>
                  <a:gd name="connsiteX63" fmla="*/ 815909 w 1129929"/>
                  <a:gd name="connsiteY63" fmla="*/ 330610 h 1303250"/>
                  <a:gd name="connsiteX64" fmla="*/ 777945 w 1129929"/>
                  <a:gd name="connsiteY64" fmla="*/ 406373 h 1303250"/>
                  <a:gd name="connsiteX65" fmla="*/ 776512 w 1129929"/>
                  <a:gd name="connsiteY65" fmla="*/ 408517 h 1303250"/>
                  <a:gd name="connsiteX66" fmla="*/ 776512 w 1129929"/>
                  <a:gd name="connsiteY66" fmla="*/ 427101 h 1303250"/>
                  <a:gd name="connsiteX67" fmla="*/ 763618 w 1129929"/>
                  <a:gd name="connsiteY67" fmla="*/ 438537 h 1303250"/>
                  <a:gd name="connsiteX68" fmla="*/ 763618 w 1129929"/>
                  <a:gd name="connsiteY68" fmla="*/ 418524 h 1303250"/>
                  <a:gd name="connsiteX69" fmla="*/ 714909 w 1129929"/>
                  <a:gd name="connsiteY69" fmla="*/ 437107 h 1303250"/>
                  <a:gd name="connsiteX70" fmla="*/ 671931 w 1129929"/>
                  <a:gd name="connsiteY70" fmla="*/ 420668 h 1303250"/>
                  <a:gd name="connsiteX71" fmla="*/ 671931 w 1129929"/>
                  <a:gd name="connsiteY71" fmla="*/ 442825 h 1303250"/>
                  <a:gd name="connsiteX72" fmla="*/ 658321 w 1129929"/>
                  <a:gd name="connsiteY72" fmla="*/ 431389 h 1303250"/>
                  <a:gd name="connsiteX73" fmla="*/ 658321 w 1129929"/>
                  <a:gd name="connsiteY73" fmla="*/ 412091 h 1303250"/>
                  <a:gd name="connsiteX74" fmla="*/ 651874 w 1129929"/>
                  <a:gd name="connsiteY74" fmla="*/ 406373 h 1303250"/>
                  <a:gd name="connsiteX75" fmla="*/ 615342 w 1129929"/>
                  <a:gd name="connsiteY75" fmla="*/ 331324 h 1303250"/>
                  <a:gd name="connsiteX76" fmla="*/ 597434 w 1129929"/>
                  <a:gd name="connsiteY76" fmla="*/ 294872 h 1303250"/>
                  <a:gd name="connsiteX77" fmla="*/ 598151 w 1129929"/>
                  <a:gd name="connsiteY77" fmla="*/ 292013 h 1303250"/>
                  <a:gd name="connsiteX78" fmla="*/ 710144 w 1129929"/>
                  <a:gd name="connsiteY78" fmla="*/ 50713 h 1303250"/>
                  <a:gd name="connsiteX79" fmla="*/ 705856 w 1129929"/>
                  <a:gd name="connsiteY79" fmla="*/ 51429 h 1303250"/>
                  <a:gd name="connsiteX80" fmla="*/ 702998 w 1129929"/>
                  <a:gd name="connsiteY80" fmla="*/ 51429 h 1303250"/>
                  <a:gd name="connsiteX81" fmla="*/ 695136 w 1129929"/>
                  <a:gd name="connsiteY81" fmla="*/ 51429 h 1303250"/>
                  <a:gd name="connsiteX82" fmla="*/ 694421 w 1129929"/>
                  <a:gd name="connsiteY82" fmla="*/ 51429 h 1303250"/>
                  <a:gd name="connsiteX83" fmla="*/ 351372 w 1129929"/>
                  <a:gd name="connsiteY83" fmla="*/ 417783 h 1303250"/>
                  <a:gd name="connsiteX84" fmla="*/ 635102 w 1129929"/>
                  <a:gd name="connsiteY84" fmla="*/ 775552 h 1303250"/>
                  <a:gd name="connsiteX85" fmla="*/ 717291 w 1129929"/>
                  <a:gd name="connsiteY85" fmla="*/ 784138 h 1303250"/>
                  <a:gd name="connsiteX86" fmla="*/ 801624 w 1129929"/>
                  <a:gd name="connsiteY86" fmla="*/ 774836 h 1303250"/>
                  <a:gd name="connsiteX87" fmla="*/ 1083210 w 1129929"/>
                  <a:gd name="connsiteY87" fmla="*/ 417783 h 1303250"/>
                  <a:gd name="connsiteX88" fmla="*/ 770893 w 1129929"/>
                  <a:gd name="connsiteY88" fmla="*/ 55006 h 1303250"/>
                  <a:gd name="connsiteX89" fmla="*/ 770178 w 1129929"/>
                  <a:gd name="connsiteY89" fmla="*/ 55006 h 1303250"/>
                  <a:gd name="connsiteX90" fmla="*/ 758743 w 1129929"/>
                  <a:gd name="connsiteY90" fmla="*/ 53575 h 1303250"/>
                  <a:gd name="connsiteX91" fmla="*/ 757314 w 1129929"/>
                  <a:gd name="connsiteY91" fmla="*/ 52860 h 1303250"/>
                  <a:gd name="connsiteX92" fmla="*/ 751596 w 1129929"/>
                  <a:gd name="connsiteY92" fmla="*/ 52860 h 1303250"/>
                  <a:gd name="connsiteX93" fmla="*/ 748023 w 1129929"/>
                  <a:gd name="connsiteY93" fmla="*/ 52144 h 1303250"/>
                  <a:gd name="connsiteX94" fmla="*/ 743735 w 1129929"/>
                  <a:gd name="connsiteY94" fmla="*/ 52144 h 1303250"/>
                  <a:gd name="connsiteX95" fmla="*/ 738017 w 1129929"/>
                  <a:gd name="connsiteY95" fmla="*/ 51429 h 1303250"/>
                  <a:gd name="connsiteX96" fmla="*/ 735873 w 1129929"/>
                  <a:gd name="connsiteY96" fmla="*/ 51429 h 1303250"/>
                  <a:gd name="connsiteX97" fmla="*/ 726582 w 1129929"/>
                  <a:gd name="connsiteY97" fmla="*/ 51429 h 1303250"/>
                  <a:gd name="connsiteX98" fmla="*/ 725153 w 1129929"/>
                  <a:gd name="connsiteY98" fmla="*/ 51429 h 1303250"/>
                  <a:gd name="connsiteX99" fmla="*/ 718006 w 1129929"/>
                  <a:gd name="connsiteY99" fmla="*/ 50713 h 1303250"/>
                  <a:gd name="connsiteX100" fmla="*/ 715147 w 1129929"/>
                  <a:gd name="connsiteY100" fmla="*/ 50713 h 1303250"/>
                  <a:gd name="connsiteX101" fmla="*/ 710144 w 1129929"/>
                  <a:gd name="connsiteY101" fmla="*/ 50713 h 1303250"/>
                  <a:gd name="connsiteX102" fmla="*/ 701396 w 1129929"/>
                  <a:gd name="connsiteY102" fmla="*/ 312 h 1303250"/>
                  <a:gd name="connsiteX103" fmla="*/ 968363 w 1129929"/>
                  <a:gd name="connsiteY103" fmla="*/ 83938 h 1303250"/>
                  <a:gd name="connsiteX104" fmla="*/ 1045455 w 1129929"/>
                  <a:gd name="connsiteY104" fmla="*/ 665036 h 1303250"/>
                  <a:gd name="connsiteX105" fmla="*/ 1032607 w 1129929"/>
                  <a:gd name="connsiteY105" fmla="*/ 681475 h 1303250"/>
                  <a:gd name="connsiteX106" fmla="*/ 1032607 w 1129929"/>
                  <a:gd name="connsiteY106" fmla="*/ 680760 h 1303250"/>
                  <a:gd name="connsiteX107" fmla="*/ 907689 w 1129929"/>
                  <a:gd name="connsiteY107" fmla="*/ 780112 h 1303250"/>
                  <a:gd name="connsiteX108" fmla="*/ 909116 w 1129929"/>
                  <a:gd name="connsiteY108" fmla="*/ 780112 h 1303250"/>
                  <a:gd name="connsiteX109" fmla="*/ 527224 w 1129929"/>
                  <a:gd name="connsiteY109" fmla="*/ 780826 h 1303250"/>
                  <a:gd name="connsiteX110" fmla="*/ 525083 w 1129929"/>
                  <a:gd name="connsiteY110" fmla="*/ 780826 h 1303250"/>
                  <a:gd name="connsiteX111" fmla="*/ 442280 w 1129929"/>
                  <a:gd name="connsiteY111" fmla="*/ 887325 h 1303250"/>
                  <a:gd name="connsiteX112" fmla="*/ 439425 w 1129929"/>
                  <a:gd name="connsiteY112" fmla="*/ 885181 h 1303250"/>
                  <a:gd name="connsiteX113" fmla="*/ 368757 w 1129929"/>
                  <a:gd name="connsiteY113" fmla="*/ 830859 h 1303250"/>
                  <a:gd name="connsiteX114" fmla="*/ 326641 w 1129929"/>
                  <a:gd name="connsiteY114" fmla="*/ 799410 h 1303250"/>
                  <a:gd name="connsiteX115" fmla="*/ 326641 w 1129929"/>
                  <a:gd name="connsiteY115" fmla="*/ 798695 h 1303250"/>
                  <a:gd name="connsiteX116" fmla="*/ 357336 w 1129929"/>
                  <a:gd name="connsiteY116" fmla="*/ 758669 h 1303250"/>
                  <a:gd name="connsiteX117" fmla="*/ 410158 w 1129929"/>
                  <a:gd name="connsiteY117" fmla="*/ 690767 h 1303250"/>
                  <a:gd name="connsiteX118" fmla="*/ 410872 w 1129929"/>
                  <a:gd name="connsiteY118" fmla="*/ 689338 h 1303250"/>
                  <a:gd name="connsiteX119" fmla="*/ 402306 w 1129929"/>
                  <a:gd name="connsiteY119" fmla="*/ 680760 h 1303250"/>
                  <a:gd name="connsiteX120" fmla="*/ 388744 w 1129929"/>
                  <a:gd name="connsiteY120" fmla="*/ 161847 h 1303250"/>
                  <a:gd name="connsiteX121" fmla="*/ 701396 w 1129929"/>
                  <a:gd name="connsiteY121" fmla="*/ 312 h 13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29929" h="1303250">
                    <a:moveTo>
                      <a:pt x="289198" y="853988"/>
                    </a:moveTo>
                    <a:cubicBezTo>
                      <a:pt x="289198" y="853988"/>
                      <a:pt x="289198" y="853988"/>
                      <a:pt x="35540" y="1184870"/>
                    </a:cubicBezTo>
                    <a:cubicBezTo>
                      <a:pt x="29109" y="1193446"/>
                      <a:pt x="40542" y="1222032"/>
                      <a:pt x="71981" y="1245615"/>
                    </a:cubicBezTo>
                    <a:cubicBezTo>
                      <a:pt x="86986" y="1257049"/>
                      <a:pt x="104849" y="1264911"/>
                      <a:pt x="119140" y="1267769"/>
                    </a:cubicBezTo>
                    <a:cubicBezTo>
                      <a:pt x="129143" y="1269913"/>
                      <a:pt x="137718" y="1267769"/>
                      <a:pt x="140576" y="1264911"/>
                    </a:cubicBezTo>
                    <a:cubicBezTo>
                      <a:pt x="140576" y="1264911"/>
                      <a:pt x="140576" y="1264911"/>
                      <a:pt x="394234" y="933314"/>
                    </a:cubicBezTo>
                    <a:cubicBezTo>
                      <a:pt x="394234" y="933314"/>
                      <a:pt x="394234" y="933314"/>
                      <a:pt x="289198" y="853988"/>
                    </a:cubicBezTo>
                    <a:close/>
                    <a:moveTo>
                      <a:pt x="283534" y="814143"/>
                    </a:moveTo>
                    <a:cubicBezTo>
                      <a:pt x="288533" y="812713"/>
                      <a:pt x="292819" y="814858"/>
                      <a:pt x="296390" y="817004"/>
                    </a:cubicBezTo>
                    <a:cubicBezTo>
                      <a:pt x="296390" y="817004"/>
                      <a:pt x="296390" y="817004"/>
                      <a:pt x="427812" y="917828"/>
                    </a:cubicBezTo>
                    <a:cubicBezTo>
                      <a:pt x="435669" y="923549"/>
                      <a:pt x="437097" y="934275"/>
                      <a:pt x="431383" y="942141"/>
                    </a:cubicBezTo>
                    <a:cubicBezTo>
                      <a:pt x="431383" y="942141"/>
                      <a:pt x="431383" y="942141"/>
                      <a:pt x="167825" y="1285373"/>
                    </a:cubicBezTo>
                    <a:cubicBezTo>
                      <a:pt x="159254" y="1296815"/>
                      <a:pt x="145683" y="1303250"/>
                      <a:pt x="128541" y="1303250"/>
                    </a:cubicBezTo>
                    <a:cubicBezTo>
                      <a:pt x="124256" y="1303250"/>
                      <a:pt x="118542" y="1302535"/>
                      <a:pt x="114256" y="1301820"/>
                    </a:cubicBezTo>
                    <a:cubicBezTo>
                      <a:pt x="94257" y="1298960"/>
                      <a:pt x="72116" y="1287519"/>
                      <a:pt x="52117" y="1273217"/>
                    </a:cubicBezTo>
                    <a:cubicBezTo>
                      <a:pt x="5690" y="1238179"/>
                      <a:pt x="-12166" y="1192415"/>
                      <a:pt x="8547" y="1165242"/>
                    </a:cubicBezTo>
                    <a:cubicBezTo>
                      <a:pt x="8547" y="1165242"/>
                      <a:pt x="8547" y="1165242"/>
                      <a:pt x="272106" y="819864"/>
                    </a:cubicBezTo>
                    <a:cubicBezTo>
                      <a:pt x="274963" y="817004"/>
                      <a:pt x="279248" y="814858"/>
                      <a:pt x="283534" y="814143"/>
                    </a:cubicBezTo>
                    <a:close/>
                    <a:moveTo>
                      <a:pt x="715344" y="573000"/>
                    </a:moveTo>
                    <a:cubicBezTo>
                      <a:pt x="715344" y="573000"/>
                      <a:pt x="715344" y="573000"/>
                      <a:pt x="729007" y="600174"/>
                    </a:cubicBezTo>
                    <a:cubicBezTo>
                      <a:pt x="729007" y="600174"/>
                      <a:pt x="729007" y="600174"/>
                      <a:pt x="757772" y="603034"/>
                    </a:cubicBezTo>
                    <a:cubicBezTo>
                      <a:pt x="757772" y="603034"/>
                      <a:pt x="757772" y="603034"/>
                      <a:pt x="737637" y="623772"/>
                    </a:cubicBezTo>
                    <a:cubicBezTo>
                      <a:pt x="737637" y="623772"/>
                      <a:pt x="737637" y="623772"/>
                      <a:pt x="741951" y="652375"/>
                    </a:cubicBezTo>
                    <a:cubicBezTo>
                      <a:pt x="741951" y="652375"/>
                      <a:pt x="741951" y="652375"/>
                      <a:pt x="715344" y="637358"/>
                    </a:cubicBezTo>
                    <a:cubicBezTo>
                      <a:pt x="715344" y="637358"/>
                      <a:pt x="715344" y="637358"/>
                      <a:pt x="689455" y="652375"/>
                    </a:cubicBezTo>
                    <a:cubicBezTo>
                      <a:pt x="689455" y="652375"/>
                      <a:pt x="689455" y="652375"/>
                      <a:pt x="693770" y="623772"/>
                    </a:cubicBezTo>
                    <a:cubicBezTo>
                      <a:pt x="693770" y="623772"/>
                      <a:pt x="693770" y="623772"/>
                      <a:pt x="673634" y="603034"/>
                    </a:cubicBezTo>
                    <a:cubicBezTo>
                      <a:pt x="673634" y="603034"/>
                      <a:pt x="673634" y="603034"/>
                      <a:pt x="703119" y="600174"/>
                    </a:cubicBezTo>
                    <a:cubicBezTo>
                      <a:pt x="703119" y="600174"/>
                      <a:pt x="703119" y="600174"/>
                      <a:pt x="715344" y="573000"/>
                    </a:cubicBezTo>
                    <a:close/>
                    <a:moveTo>
                      <a:pt x="616222" y="573000"/>
                    </a:moveTo>
                    <a:cubicBezTo>
                      <a:pt x="616222" y="573000"/>
                      <a:pt x="616222" y="573000"/>
                      <a:pt x="629598" y="600174"/>
                    </a:cubicBezTo>
                    <a:cubicBezTo>
                      <a:pt x="629598" y="600174"/>
                      <a:pt x="629598" y="600174"/>
                      <a:pt x="657759" y="603034"/>
                    </a:cubicBezTo>
                    <a:cubicBezTo>
                      <a:pt x="657759" y="603034"/>
                      <a:pt x="657759" y="603034"/>
                      <a:pt x="636638" y="623772"/>
                    </a:cubicBezTo>
                    <a:cubicBezTo>
                      <a:pt x="636638" y="623772"/>
                      <a:pt x="636638" y="623772"/>
                      <a:pt x="641567" y="652375"/>
                    </a:cubicBezTo>
                    <a:cubicBezTo>
                      <a:pt x="641567" y="652375"/>
                      <a:pt x="641567" y="652375"/>
                      <a:pt x="616222" y="637358"/>
                    </a:cubicBezTo>
                    <a:cubicBezTo>
                      <a:pt x="616222" y="637358"/>
                      <a:pt x="616222" y="637358"/>
                      <a:pt x="591581" y="652375"/>
                    </a:cubicBezTo>
                    <a:cubicBezTo>
                      <a:pt x="591581" y="652375"/>
                      <a:pt x="591581" y="652375"/>
                      <a:pt x="595805" y="623772"/>
                    </a:cubicBezTo>
                    <a:cubicBezTo>
                      <a:pt x="595805" y="623772"/>
                      <a:pt x="595805" y="623772"/>
                      <a:pt x="576796" y="603034"/>
                    </a:cubicBezTo>
                    <a:cubicBezTo>
                      <a:pt x="576796" y="603034"/>
                      <a:pt x="576796" y="603034"/>
                      <a:pt x="604253" y="600174"/>
                    </a:cubicBezTo>
                    <a:cubicBezTo>
                      <a:pt x="604253" y="600174"/>
                      <a:pt x="604253" y="600174"/>
                      <a:pt x="616222" y="573000"/>
                    </a:cubicBezTo>
                    <a:close/>
                    <a:moveTo>
                      <a:pt x="521234" y="573000"/>
                    </a:moveTo>
                    <a:cubicBezTo>
                      <a:pt x="521234" y="573000"/>
                      <a:pt x="521234" y="573000"/>
                      <a:pt x="534092" y="600174"/>
                    </a:cubicBezTo>
                    <a:cubicBezTo>
                      <a:pt x="534092" y="600174"/>
                      <a:pt x="534092" y="600174"/>
                      <a:pt x="564096" y="603034"/>
                    </a:cubicBezTo>
                    <a:cubicBezTo>
                      <a:pt x="564096" y="603034"/>
                      <a:pt x="564096" y="603034"/>
                      <a:pt x="542665" y="623772"/>
                    </a:cubicBezTo>
                    <a:cubicBezTo>
                      <a:pt x="542665" y="623772"/>
                      <a:pt x="542665" y="623772"/>
                      <a:pt x="547666" y="652375"/>
                    </a:cubicBezTo>
                    <a:cubicBezTo>
                      <a:pt x="547666" y="652375"/>
                      <a:pt x="547666" y="652375"/>
                      <a:pt x="521234" y="637358"/>
                    </a:cubicBezTo>
                    <a:cubicBezTo>
                      <a:pt x="521234" y="637358"/>
                      <a:pt x="521234" y="637358"/>
                      <a:pt x="494802" y="652375"/>
                    </a:cubicBezTo>
                    <a:cubicBezTo>
                      <a:pt x="494802" y="652375"/>
                      <a:pt x="494802" y="652375"/>
                      <a:pt x="499088" y="623772"/>
                    </a:cubicBezTo>
                    <a:cubicBezTo>
                      <a:pt x="499088" y="623772"/>
                      <a:pt x="499088" y="623772"/>
                      <a:pt x="478371" y="603034"/>
                    </a:cubicBezTo>
                    <a:cubicBezTo>
                      <a:pt x="478371" y="603034"/>
                      <a:pt x="478371" y="603034"/>
                      <a:pt x="507661" y="600174"/>
                    </a:cubicBezTo>
                    <a:cubicBezTo>
                      <a:pt x="507661" y="600174"/>
                      <a:pt x="507661" y="600174"/>
                      <a:pt x="521234" y="573000"/>
                    </a:cubicBezTo>
                    <a:close/>
                    <a:moveTo>
                      <a:pt x="598151" y="292013"/>
                    </a:moveTo>
                    <a:cubicBezTo>
                      <a:pt x="598867" y="294157"/>
                      <a:pt x="600299" y="296302"/>
                      <a:pt x="601732" y="297731"/>
                    </a:cubicBezTo>
                    <a:cubicBezTo>
                      <a:pt x="604597" y="302020"/>
                      <a:pt x="609612" y="302734"/>
                      <a:pt x="611760" y="302734"/>
                    </a:cubicBezTo>
                    <a:cubicBezTo>
                      <a:pt x="613193" y="309167"/>
                      <a:pt x="616058" y="317744"/>
                      <a:pt x="622505" y="319888"/>
                    </a:cubicBezTo>
                    <a:cubicBezTo>
                      <a:pt x="623938" y="321318"/>
                      <a:pt x="625370" y="321318"/>
                      <a:pt x="626087" y="323462"/>
                    </a:cubicBezTo>
                    <a:cubicBezTo>
                      <a:pt x="636831" y="350623"/>
                      <a:pt x="654739" y="391363"/>
                      <a:pt x="661186" y="397081"/>
                    </a:cubicBezTo>
                    <a:cubicBezTo>
                      <a:pt x="671931" y="406373"/>
                      <a:pt x="700583" y="423527"/>
                      <a:pt x="714909" y="423527"/>
                    </a:cubicBezTo>
                    <a:cubicBezTo>
                      <a:pt x="730668" y="423527"/>
                      <a:pt x="759321" y="406373"/>
                      <a:pt x="770065" y="397081"/>
                    </a:cubicBezTo>
                    <a:cubicBezTo>
                      <a:pt x="775796" y="391363"/>
                      <a:pt x="793703" y="350623"/>
                      <a:pt x="804448" y="323462"/>
                    </a:cubicBezTo>
                    <a:cubicBezTo>
                      <a:pt x="805164" y="322033"/>
                      <a:pt x="805881" y="321318"/>
                      <a:pt x="807313" y="320603"/>
                    </a:cubicBezTo>
                    <a:cubicBezTo>
                      <a:pt x="811611" y="318459"/>
                      <a:pt x="814476" y="315600"/>
                      <a:pt x="815909" y="312026"/>
                    </a:cubicBezTo>
                    <a:cubicBezTo>
                      <a:pt x="821640" y="311311"/>
                      <a:pt x="827370" y="309167"/>
                      <a:pt x="832384" y="307023"/>
                    </a:cubicBezTo>
                    <a:cubicBezTo>
                      <a:pt x="830952" y="313456"/>
                      <a:pt x="826654" y="324177"/>
                      <a:pt x="815909" y="330610"/>
                    </a:cubicBezTo>
                    <a:cubicBezTo>
                      <a:pt x="809462" y="345619"/>
                      <a:pt x="789406" y="397081"/>
                      <a:pt x="777945" y="406373"/>
                    </a:cubicBezTo>
                    <a:cubicBezTo>
                      <a:pt x="777228" y="407088"/>
                      <a:pt x="777228" y="407802"/>
                      <a:pt x="776512" y="408517"/>
                    </a:cubicBezTo>
                    <a:cubicBezTo>
                      <a:pt x="776512" y="427101"/>
                      <a:pt x="776512" y="427101"/>
                      <a:pt x="776512" y="427101"/>
                    </a:cubicBezTo>
                    <a:cubicBezTo>
                      <a:pt x="774363" y="429245"/>
                      <a:pt x="769349" y="433533"/>
                      <a:pt x="763618" y="438537"/>
                    </a:cubicBezTo>
                    <a:cubicBezTo>
                      <a:pt x="763618" y="418524"/>
                      <a:pt x="763618" y="418524"/>
                      <a:pt x="763618" y="418524"/>
                    </a:cubicBezTo>
                    <a:cubicBezTo>
                      <a:pt x="748576" y="427101"/>
                      <a:pt x="729235" y="437107"/>
                      <a:pt x="714909" y="437107"/>
                    </a:cubicBezTo>
                    <a:cubicBezTo>
                      <a:pt x="703448" y="437107"/>
                      <a:pt x="685540" y="429245"/>
                      <a:pt x="671931" y="420668"/>
                    </a:cubicBezTo>
                    <a:cubicBezTo>
                      <a:pt x="671931" y="442825"/>
                      <a:pt x="671931" y="442825"/>
                      <a:pt x="671931" y="442825"/>
                    </a:cubicBezTo>
                    <a:cubicBezTo>
                      <a:pt x="666916" y="438537"/>
                      <a:pt x="662619" y="434248"/>
                      <a:pt x="658321" y="431389"/>
                    </a:cubicBezTo>
                    <a:cubicBezTo>
                      <a:pt x="658321" y="412091"/>
                      <a:pt x="658321" y="412091"/>
                      <a:pt x="658321" y="412091"/>
                    </a:cubicBezTo>
                    <a:cubicBezTo>
                      <a:pt x="656172" y="409947"/>
                      <a:pt x="654023" y="408517"/>
                      <a:pt x="651874" y="406373"/>
                    </a:cubicBezTo>
                    <a:cubicBezTo>
                      <a:pt x="641846" y="397081"/>
                      <a:pt x="621073" y="346334"/>
                      <a:pt x="615342" y="331324"/>
                    </a:cubicBezTo>
                    <a:cubicBezTo>
                      <a:pt x="600299" y="322747"/>
                      <a:pt x="597434" y="302020"/>
                      <a:pt x="597434" y="294872"/>
                    </a:cubicBezTo>
                    <a:cubicBezTo>
                      <a:pt x="597434" y="293443"/>
                      <a:pt x="597434" y="292728"/>
                      <a:pt x="598151" y="292013"/>
                    </a:cubicBezTo>
                    <a:close/>
                    <a:moveTo>
                      <a:pt x="710144" y="50713"/>
                    </a:moveTo>
                    <a:cubicBezTo>
                      <a:pt x="708715" y="51429"/>
                      <a:pt x="707286" y="51429"/>
                      <a:pt x="705856" y="51429"/>
                    </a:cubicBezTo>
                    <a:cubicBezTo>
                      <a:pt x="704427" y="51429"/>
                      <a:pt x="703712" y="51429"/>
                      <a:pt x="702998" y="51429"/>
                    </a:cubicBezTo>
                    <a:cubicBezTo>
                      <a:pt x="700139" y="51429"/>
                      <a:pt x="697995" y="51429"/>
                      <a:pt x="695136" y="51429"/>
                    </a:cubicBezTo>
                    <a:cubicBezTo>
                      <a:pt x="695136" y="51429"/>
                      <a:pt x="695136" y="51429"/>
                      <a:pt x="694421" y="51429"/>
                    </a:cubicBezTo>
                    <a:cubicBezTo>
                      <a:pt x="502886" y="63593"/>
                      <a:pt x="351372" y="223157"/>
                      <a:pt x="351372" y="417783"/>
                    </a:cubicBezTo>
                    <a:cubicBezTo>
                      <a:pt x="351372" y="591659"/>
                      <a:pt x="472869" y="738344"/>
                      <a:pt x="635102" y="775552"/>
                    </a:cubicBezTo>
                    <a:cubicBezTo>
                      <a:pt x="661546" y="781276"/>
                      <a:pt x="689418" y="784138"/>
                      <a:pt x="717291" y="784138"/>
                    </a:cubicBezTo>
                    <a:cubicBezTo>
                      <a:pt x="746593" y="784138"/>
                      <a:pt x="774466" y="781276"/>
                      <a:pt x="801624" y="774836"/>
                    </a:cubicBezTo>
                    <a:cubicBezTo>
                      <a:pt x="963143" y="736197"/>
                      <a:pt x="1083210" y="590943"/>
                      <a:pt x="1083210" y="417783"/>
                    </a:cubicBezTo>
                    <a:cubicBezTo>
                      <a:pt x="1083210" y="233890"/>
                      <a:pt x="948135" y="80766"/>
                      <a:pt x="770893" y="55006"/>
                    </a:cubicBezTo>
                    <a:cubicBezTo>
                      <a:pt x="770893" y="55006"/>
                      <a:pt x="770893" y="55006"/>
                      <a:pt x="770178" y="55006"/>
                    </a:cubicBezTo>
                    <a:cubicBezTo>
                      <a:pt x="766605" y="54291"/>
                      <a:pt x="763031" y="53575"/>
                      <a:pt x="758743" y="53575"/>
                    </a:cubicBezTo>
                    <a:cubicBezTo>
                      <a:pt x="758743" y="53575"/>
                      <a:pt x="758028" y="53575"/>
                      <a:pt x="757314" y="52860"/>
                    </a:cubicBezTo>
                    <a:cubicBezTo>
                      <a:pt x="755884" y="52860"/>
                      <a:pt x="753740" y="52860"/>
                      <a:pt x="751596" y="52860"/>
                    </a:cubicBezTo>
                    <a:cubicBezTo>
                      <a:pt x="750881" y="52860"/>
                      <a:pt x="749452" y="52144"/>
                      <a:pt x="748023" y="52144"/>
                    </a:cubicBezTo>
                    <a:cubicBezTo>
                      <a:pt x="746593" y="52144"/>
                      <a:pt x="745164" y="52144"/>
                      <a:pt x="743735" y="52144"/>
                    </a:cubicBezTo>
                    <a:cubicBezTo>
                      <a:pt x="742305" y="52144"/>
                      <a:pt x="740161" y="51429"/>
                      <a:pt x="738017" y="51429"/>
                    </a:cubicBezTo>
                    <a:cubicBezTo>
                      <a:pt x="737302" y="51429"/>
                      <a:pt x="736588" y="51429"/>
                      <a:pt x="735873" y="51429"/>
                    </a:cubicBezTo>
                    <a:cubicBezTo>
                      <a:pt x="733014" y="51429"/>
                      <a:pt x="730156" y="51429"/>
                      <a:pt x="726582" y="51429"/>
                    </a:cubicBezTo>
                    <a:cubicBezTo>
                      <a:pt x="726582" y="51429"/>
                      <a:pt x="725867" y="51429"/>
                      <a:pt x="725153" y="51429"/>
                    </a:cubicBezTo>
                    <a:cubicBezTo>
                      <a:pt x="723009" y="50713"/>
                      <a:pt x="720865" y="50713"/>
                      <a:pt x="718006" y="50713"/>
                    </a:cubicBezTo>
                    <a:cubicBezTo>
                      <a:pt x="717291" y="50713"/>
                      <a:pt x="715862" y="50713"/>
                      <a:pt x="715147" y="50713"/>
                    </a:cubicBezTo>
                    <a:cubicBezTo>
                      <a:pt x="713718" y="50713"/>
                      <a:pt x="711574" y="50713"/>
                      <a:pt x="710144" y="50713"/>
                    </a:cubicBezTo>
                    <a:close/>
                    <a:moveTo>
                      <a:pt x="701396" y="312"/>
                    </a:moveTo>
                    <a:cubicBezTo>
                      <a:pt x="794192" y="-3262"/>
                      <a:pt x="889129" y="23899"/>
                      <a:pt x="968363" y="83938"/>
                    </a:cubicBezTo>
                    <a:cubicBezTo>
                      <a:pt x="1148959" y="224031"/>
                      <a:pt x="1183222" y="482773"/>
                      <a:pt x="1045455" y="665036"/>
                    </a:cubicBezTo>
                    <a:cubicBezTo>
                      <a:pt x="1041886" y="670039"/>
                      <a:pt x="1036890" y="675757"/>
                      <a:pt x="1032607" y="681475"/>
                    </a:cubicBezTo>
                    <a:cubicBezTo>
                      <a:pt x="1032607" y="681475"/>
                      <a:pt x="1032607" y="681475"/>
                      <a:pt x="1032607" y="680760"/>
                    </a:cubicBezTo>
                    <a:cubicBezTo>
                      <a:pt x="997630" y="721502"/>
                      <a:pt x="955514" y="755095"/>
                      <a:pt x="907689" y="780112"/>
                    </a:cubicBezTo>
                    <a:cubicBezTo>
                      <a:pt x="907689" y="780112"/>
                      <a:pt x="907689" y="780112"/>
                      <a:pt x="909116" y="780112"/>
                    </a:cubicBezTo>
                    <a:cubicBezTo>
                      <a:pt x="791337" y="841581"/>
                      <a:pt x="647859" y="844440"/>
                      <a:pt x="527224" y="780826"/>
                    </a:cubicBezTo>
                    <a:cubicBezTo>
                      <a:pt x="527224" y="780826"/>
                      <a:pt x="527224" y="780826"/>
                      <a:pt x="525083" y="780826"/>
                    </a:cubicBezTo>
                    <a:cubicBezTo>
                      <a:pt x="521514" y="784400"/>
                      <a:pt x="507951" y="801554"/>
                      <a:pt x="442280" y="887325"/>
                    </a:cubicBezTo>
                    <a:cubicBezTo>
                      <a:pt x="442280" y="887325"/>
                      <a:pt x="442280" y="887325"/>
                      <a:pt x="439425" y="885181"/>
                    </a:cubicBezTo>
                    <a:cubicBezTo>
                      <a:pt x="439425" y="885181"/>
                      <a:pt x="439425" y="885181"/>
                      <a:pt x="368757" y="830859"/>
                    </a:cubicBezTo>
                    <a:cubicBezTo>
                      <a:pt x="368757" y="830859"/>
                      <a:pt x="368757" y="830859"/>
                      <a:pt x="326641" y="799410"/>
                    </a:cubicBezTo>
                    <a:cubicBezTo>
                      <a:pt x="326641" y="799410"/>
                      <a:pt x="326641" y="799410"/>
                      <a:pt x="326641" y="798695"/>
                    </a:cubicBezTo>
                    <a:cubicBezTo>
                      <a:pt x="326641" y="798695"/>
                      <a:pt x="326641" y="798695"/>
                      <a:pt x="357336" y="758669"/>
                    </a:cubicBezTo>
                    <a:cubicBezTo>
                      <a:pt x="357336" y="758669"/>
                      <a:pt x="357336" y="758669"/>
                      <a:pt x="410158" y="690767"/>
                    </a:cubicBezTo>
                    <a:cubicBezTo>
                      <a:pt x="410158" y="690767"/>
                      <a:pt x="410158" y="690767"/>
                      <a:pt x="410872" y="689338"/>
                    </a:cubicBezTo>
                    <a:cubicBezTo>
                      <a:pt x="408017" y="686478"/>
                      <a:pt x="405161" y="683619"/>
                      <a:pt x="402306" y="680760"/>
                    </a:cubicBezTo>
                    <a:cubicBezTo>
                      <a:pt x="278816" y="534950"/>
                      <a:pt x="268822" y="319093"/>
                      <a:pt x="388744" y="161847"/>
                    </a:cubicBezTo>
                    <a:cubicBezTo>
                      <a:pt x="466550" y="60351"/>
                      <a:pt x="582902" y="5315"/>
                      <a:pt x="701396" y="3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Freeform 6">
                <a:extLst>
                  <a:ext uri="{FF2B5EF4-FFF2-40B4-BE49-F238E27FC236}">
                    <a16:creationId xmlns:a16="http://schemas.microsoft.com/office/drawing/2014/main" id="{92D68A8D-FDC5-46D5-8F88-C6783BD8E2BD}"/>
                  </a:ext>
                </a:extLst>
              </p:cNvPr>
              <p:cNvSpPr>
                <a:spLocks/>
              </p:cNvSpPr>
              <p:nvPr/>
            </p:nvSpPr>
            <p:spPr bwMode="auto">
              <a:xfrm>
                <a:off x="6020378" y="2901949"/>
                <a:ext cx="459797" cy="527050"/>
              </a:xfrm>
              <a:custGeom>
                <a:avLst/>
                <a:gdLst>
                  <a:gd name="connsiteX0" fmla="*/ 418875 w 459797"/>
                  <a:gd name="connsiteY0" fmla="*/ 447675 h 527050"/>
                  <a:gd name="connsiteX1" fmla="*/ 431575 w 459797"/>
                  <a:gd name="connsiteY1" fmla="*/ 474849 h 527050"/>
                  <a:gd name="connsiteX2" fmla="*/ 459797 w 459797"/>
                  <a:gd name="connsiteY2" fmla="*/ 477709 h 527050"/>
                  <a:gd name="connsiteX3" fmla="*/ 439336 w 459797"/>
                  <a:gd name="connsiteY3" fmla="*/ 498447 h 527050"/>
                  <a:gd name="connsiteX4" fmla="*/ 444275 w 459797"/>
                  <a:gd name="connsiteY4" fmla="*/ 527050 h 527050"/>
                  <a:gd name="connsiteX5" fmla="*/ 418875 w 459797"/>
                  <a:gd name="connsiteY5" fmla="*/ 512033 h 527050"/>
                  <a:gd name="connsiteX6" fmla="*/ 392769 w 459797"/>
                  <a:gd name="connsiteY6" fmla="*/ 527050 h 527050"/>
                  <a:gd name="connsiteX7" fmla="*/ 397708 w 459797"/>
                  <a:gd name="connsiteY7" fmla="*/ 498447 h 527050"/>
                  <a:gd name="connsiteX8" fmla="*/ 377247 w 459797"/>
                  <a:gd name="connsiteY8" fmla="*/ 477709 h 527050"/>
                  <a:gd name="connsiteX9" fmla="*/ 406175 w 459797"/>
                  <a:gd name="connsiteY9" fmla="*/ 474849 h 527050"/>
                  <a:gd name="connsiteX10" fmla="*/ 418875 w 459797"/>
                  <a:gd name="connsiteY10" fmla="*/ 447675 h 527050"/>
                  <a:gd name="connsiteX11" fmla="*/ 322126 w 459797"/>
                  <a:gd name="connsiteY11" fmla="*/ 447675 h 527050"/>
                  <a:gd name="connsiteX12" fmla="*/ 335560 w 459797"/>
                  <a:gd name="connsiteY12" fmla="*/ 474849 h 527050"/>
                  <a:gd name="connsiteX13" fmla="*/ 364548 w 459797"/>
                  <a:gd name="connsiteY13" fmla="*/ 477709 h 527050"/>
                  <a:gd name="connsiteX14" fmla="*/ 343337 w 459797"/>
                  <a:gd name="connsiteY14" fmla="*/ 498447 h 527050"/>
                  <a:gd name="connsiteX15" fmla="*/ 348286 w 459797"/>
                  <a:gd name="connsiteY15" fmla="*/ 527050 h 527050"/>
                  <a:gd name="connsiteX16" fmla="*/ 322126 w 459797"/>
                  <a:gd name="connsiteY16" fmla="*/ 512033 h 527050"/>
                  <a:gd name="connsiteX17" fmla="*/ 296672 w 459797"/>
                  <a:gd name="connsiteY17" fmla="*/ 527050 h 527050"/>
                  <a:gd name="connsiteX18" fmla="*/ 300207 w 459797"/>
                  <a:gd name="connsiteY18" fmla="*/ 498447 h 527050"/>
                  <a:gd name="connsiteX19" fmla="*/ 280410 w 459797"/>
                  <a:gd name="connsiteY19" fmla="*/ 477709 h 527050"/>
                  <a:gd name="connsiteX20" fmla="*/ 309399 w 459797"/>
                  <a:gd name="connsiteY20" fmla="*/ 474849 h 527050"/>
                  <a:gd name="connsiteX21" fmla="*/ 322126 w 459797"/>
                  <a:gd name="connsiteY21" fmla="*/ 447675 h 527050"/>
                  <a:gd name="connsiteX22" fmla="*/ 151503 w 459797"/>
                  <a:gd name="connsiteY22" fmla="*/ 307975 h 527050"/>
                  <a:gd name="connsiteX23" fmla="*/ 221475 w 459797"/>
                  <a:gd name="connsiteY23" fmla="*/ 367227 h 527050"/>
                  <a:gd name="connsiteX24" fmla="*/ 224331 w 459797"/>
                  <a:gd name="connsiteY24" fmla="*/ 367227 h 527050"/>
                  <a:gd name="connsiteX25" fmla="*/ 295730 w 459797"/>
                  <a:gd name="connsiteY25" fmla="*/ 307975 h 527050"/>
                  <a:gd name="connsiteX26" fmla="*/ 392120 w 459797"/>
                  <a:gd name="connsiteY26" fmla="*/ 324595 h 527050"/>
                  <a:gd name="connsiteX27" fmla="*/ 445669 w 459797"/>
                  <a:gd name="connsiteY27" fmla="*/ 404802 h 527050"/>
                  <a:gd name="connsiteX28" fmla="*/ 440671 w 459797"/>
                  <a:gd name="connsiteY28" fmla="*/ 412750 h 527050"/>
                  <a:gd name="connsiteX29" fmla="*/ 5848 w 459797"/>
                  <a:gd name="connsiteY29" fmla="*/ 412750 h 527050"/>
                  <a:gd name="connsiteX30" fmla="*/ 136 w 459797"/>
                  <a:gd name="connsiteY30" fmla="*/ 404802 h 527050"/>
                  <a:gd name="connsiteX31" fmla="*/ 55114 w 459797"/>
                  <a:gd name="connsiteY31" fmla="*/ 324595 h 527050"/>
                  <a:gd name="connsiteX32" fmla="*/ 151503 w 459797"/>
                  <a:gd name="connsiteY32" fmla="*/ 307975 h 527050"/>
                  <a:gd name="connsiteX33" fmla="*/ 224462 w 459797"/>
                  <a:gd name="connsiteY33" fmla="*/ 0 h 527050"/>
                  <a:gd name="connsiteX34" fmla="*/ 337666 w 459797"/>
                  <a:gd name="connsiteY34" fmla="*/ 115780 h 527050"/>
                  <a:gd name="connsiteX35" fmla="*/ 336954 w 459797"/>
                  <a:gd name="connsiteY35" fmla="*/ 137935 h 527050"/>
                  <a:gd name="connsiteX36" fmla="*/ 345497 w 459797"/>
                  <a:gd name="connsiteY36" fmla="*/ 162949 h 527050"/>
                  <a:gd name="connsiteX37" fmla="*/ 310611 w 459797"/>
                  <a:gd name="connsiteY37" fmla="*/ 172955 h 527050"/>
                  <a:gd name="connsiteX38" fmla="*/ 173201 w 459797"/>
                  <a:gd name="connsiteY38" fmla="*/ 90765 h 527050"/>
                  <a:gd name="connsiteX39" fmla="*/ 161809 w 459797"/>
                  <a:gd name="connsiteY39" fmla="*/ 97198 h 527050"/>
                  <a:gd name="connsiteX40" fmla="*/ 116955 w 459797"/>
                  <a:gd name="connsiteY40" fmla="*/ 163664 h 527050"/>
                  <a:gd name="connsiteX41" fmla="*/ 110547 w 459797"/>
                  <a:gd name="connsiteY41" fmla="*/ 115780 h 527050"/>
                  <a:gd name="connsiteX42" fmla="*/ 224462 w 459797"/>
                  <a:gd name="connsiteY42" fmla="*/ 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9797" h="527050">
                    <a:moveTo>
                      <a:pt x="418875" y="447675"/>
                    </a:moveTo>
                    <a:cubicBezTo>
                      <a:pt x="418875" y="447675"/>
                      <a:pt x="418875" y="447675"/>
                      <a:pt x="431575" y="474849"/>
                    </a:cubicBezTo>
                    <a:cubicBezTo>
                      <a:pt x="431575" y="474849"/>
                      <a:pt x="431575" y="474849"/>
                      <a:pt x="459797" y="477709"/>
                    </a:cubicBezTo>
                    <a:cubicBezTo>
                      <a:pt x="459797" y="477709"/>
                      <a:pt x="459797" y="477709"/>
                      <a:pt x="439336" y="498447"/>
                    </a:cubicBezTo>
                    <a:cubicBezTo>
                      <a:pt x="439336" y="498447"/>
                      <a:pt x="439336" y="498447"/>
                      <a:pt x="444275" y="527050"/>
                    </a:cubicBezTo>
                    <a:cubicBezTo>
                      <a:pt x="444275" y="527050"/>
                      <a:pt x="444275" y="527050"/>
                      <a:pt x="418875" y="512033"/>
                    </a:cubicBezTo>
                    <a:cubicBezTo>
                      <a:pt x="418875" y="512033"/>
                      <a:pt x="418875" y="512033"/>
                      <a:pt x="392769" y="527050"/>
                    </a:cubicBezTo>
                    <a:cubicBezTo>
                      <a:pt x="392769" y="527050"/>
                      <a:pt x="392769" y="527050"/>
                      <a:pt x="397708" y="498447"/>
                    </a:cubicBezTo>
                    <a:cubicBezTo>
                      <a:pt x="397708" y="498447"/>
                      <a:pt x="397708" y="498447"/>
                      <a:pt x="377247" y="477709"/>
                    </a:cubicBezTo>
                    <a:cubicBezTo>
                      <a:pt x="377247" y="477709"/>
                      <a:pt x="377247" y="477709"/>
                      <a:pt x="406175" y="474849"/>
                    </a:cubicBezTo>
                    <a:cubicBezTo>
                      <a:pt x="406175" y="474849"/>
                      <a:pt x="406175" y="474849"/>
                      <a:pt x="418875" y="447675"/>
                    </a:cubicBezTo>
                    <a:close/>
                    <a:moveTo>
                      <a:pt x="322126" y="447675"/>
                    </a:moveTo>
                    <a:cubicBezTo>
                      <a:pt x="322126" y="447675"/>
                      <a:pt x="322126" y="447675"/>
                      <a:pt x="335560" y="474849"/>
                    </a:cubicBezTo>
                    <a:cubicBezTo>
                      <a:pt x="335560" y="474849"/>
                      <a:pt x="335560" y="474849"/>
                      <a:pt x="364548" y="477709"/>
                    </a:cubicBezTo>
                    <a:cubicBezTo>
                      <a:pt x="364548" y="477709"/>
                      <a:pt x="364548" y="477709"/>
                      <a:pt x="343337" y="498447"/>
                    </a:cubicBezTo>
                    <a:cubicBezTo>
                      <a:pt x="343337" y="498447"/>
                      <a:pt x="343337" y="498447"/>
                      <a:pt x="348286" y="527050"/>
                    </a:cubicBezTo>
                    <a:cubicBezTo>
                      <a:pt x="348286" y="527050"/>
                      <a:pt x="348286" y="527050"/>
                      <a:pt x="322126" y="512033"/>
                    </a:cubicBezTo>
                    <a:cubicBezTo>
                      <a:pt x="322126" y="512033"/>
                      <a:pt x="322126" y="512033"/>
                      <a:pt x="296672" y="527050"/>
                    </a:cubicBezTo>
                    <a:cubicBezTo>
                      <a:pt x="296672" y="527050"/>
                      <a:pt x="296672" y="527050"/>
                      <a:pt x="300207" y="498447"/>
                    </a:cubicBezTo>
                    <a:cubicBezTo>
                      <a:pt x="300207" y="498447"/>
                      <a:pt x="300207" y="498447"/>
                      <a:pt x="280410" y="477709"/>
                    </a:cubicBezTo>
                    <a:cubicBezTo>
                      <a:pt x="280410" y="477709"/>
                      <a:pt x="280410" y="477709"/>
                      <a:pt x="309399" y="474849"/>
                    </a:cubicBezTo>
                    <a:cubicBezTo>
                      <a:pt x="309399" y="474849"/>
                      <a:pt x="309399" y="474849"/>
                      <a:pt x="322126" y="447675"/>
                    </a:cubicBezTo>
                    <a:close/>
                    <a:moveTo>
                      <a:pt x="151503" y="307975"/>
                    </a:moveTo>
                    <a:cubicBezTo>
                      <a:pt x="151503" y="307975"/>
                      <a:pt x="199341" y="349163"/>
                      <a:pt x="221475" y="367227"/>
                    </a:cubicBezTo>
                    <a:cubicBezTo>
                      <a:pt x="222189" y="367950"/>
                      <a:pt x="223617" y="367950"/>
                      <a:pt x="224331" y="367227"/>
                    </a:cubicBezTo>
                    <a:cubicBezTo>
                      <a:pt x="255747" y="341937"/>
                      <a:pt x="295730" y="307975"/>
                      <a:pt x="295730" y="307975"/>
                    </a:cubicBezTo>
                    <a:cubicBezTo>
                      <a:pt x="295730" y="307975"/>
                      <a:pt x="358562" y="308698"/>
                      <a:pt x="392120" y="324595"/>
                    </a:cubicBezTo>
                    <a:cubicBezTo>
                      <a:pt x="419251" y="337601"/>
                      <a:pt x="438529" y="386737"/>
                      <a:pt x="445669" y="404802"/>
                    </a:cubicBezTo>
                    <a:cubicBezTo>
                      <a:pt x="447097" y="408415"/>
                      <a:pt x="444241" y="412750"/>
                      <a:pt x="440671" y="412750"/>
                    </a:cubicBezTo>
                    <a:cubicBezTo>
                      <a:pt x="440671" y="412750"/>
                      <a:pt x="440671" y="412750"/>
                      <a:pt x="5848" y="412750"/>
                    </a:cubicBezTo>
                    <a:cubicBezTo>
                      <a:pt x="1564" y="412750"/>
                      <a:pt x="-578" y="408415"/>
                      <a:pt x="136" y="404802"/>
                    </a:cubicBezTo>
                    <a:cubicBezTo>
                      <a:pt x="7276" y="386737"/>
                      <a:pt x="27268" y="337601"/>
                      <a:pt x="55114" y="324595"/>
                    </a:cubicBezTo>
                    <a:cubicBezTo>
                      <a:pt x="88672" y="308698"/>
                      <a:pt x="151503" y="307975"/>
                      <a:pt x="151503" y="307975"/>
                    </a:cubicBezTo>
                    <a:close/>
                    <a:moveTo>
                      <a:pt x="224462" y="0"/>
                    </a:moveTo>
                    <a:cubicBezTo>
                      <a:pt x="289252" y="0"/>
                      <a:pt x="337666" y="51457"/>
                      <a:pt x="337666" y="115780"/>
                    </a:cubicBezTo>
                    <a:cubicBezTo>
                      <a:pt x="337666" y="123641"/>
                      <a:pt x="337666" y="130788"/>
                      <a:pt x="336954" y="137935"/>
                    </a:cubicBezTo>
                    <a:cubicBezTo>
                      <a:pt x="336242" y="143652"/>
                      <a:pt x="338378" y="152943"/>
                      <a:pt x="345497" y="162949"/>
                    </a:cubicBezTo>
                    <a:cubicBezTo>
                      <a:pt x="345497" y="162949"/>
                      <a:pt x="322002" y="179387"/>
                      <a:pt x="310611" y="172955"/>
                    </a:cubicBezTo>
                    <a:cubicBezTo>
                      <a:pt x="298507" y="166522"/>
                      <a:pt x="244398" y="90051"/>
                      <a:pt x="173201" y="90765"/>
                    </a:cubicBezTo>
                    <a:cubicBezTo>
                      <a:pt x="173201" y="90765"/>
                      <a:pt x="164657" y="95054"/>
                      <a:pt x="161809" y="97198"/>
                    </a:cubicBezTo>
                    <a:cubicBezTo>
                      <a:pt x="129770" y="119353"/>
                      <a:pt x="128346" y="173669"/>
                      <a:pt x="116955" y="163664"/>
                    </a:cubicBezTo>
                    <a:cubicBezTo>
                      <a:pt x="112683" y="158661"/>
                      <a:pt x="110547" y="130073"/>
                      <a:pt x="110547" y="115780"/>
                    </a:cubicBezTo>
                    <a:cubicBezTo>
                      <a:pt x="110547" y="51457"/>
                      <a:pt x="160385" y="0"/>
                      <a:pt x="2244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grpSp>
        <p:nvGrpSpPr>
          <p:cNvPr id="73" name="Group 72">
            <a:extLst>
              <a:ext uri="{FF2B5EF4-FFF2-40B4-BE49-F238E27FC236}">
                <a16:creationId xmlns:a16="http://schemas.microsoft.com/office/drawing/2014/main" id="{EA380382-2A43-4790-AD3D-C21487E1494F}"/>
              </a:ext>
            </a:extLst>
          </p:cNvPr>
          <p:cNvGrpSpPr>
            <a:grpSpLocks noChangeAspect="1"/>
          </p:cNvGrpSpPr>
          <p:nvPr/>
        </p:nvGrpSpPr>
        <p:grpSpPr>
          <a:xfrm rot="10800000">
            <a:off x="7494899" y="2129115"/>
            <a:ext cx="288330" cy="289770"/>
            <a:chOff x="982662" y="1847850"/>
            <a:chExt cx="269875" cy="269875"/>
          </a:xfrm>
        </p:grpSpPr>
        <p:sp>
          <p:nvSpPr>
            <p:cNvPr id="74" name="Oval 50">
              <a:extLst>
                <a:ext uri="{FF2B5EF4-FFF2-40B4-BE49-F238E27FC236}">
                  <a16:creationId xmlns:a16="http://schemas.microsoft.com/office/drawing/2014/main" id="{F09F4AA2-7302-439E-8281-0A742DEACC13}"/>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5" name="Freeform 51">
              <a:extLst>
                <a:ext uri="{FF2B5EF4-FFF2-40B4-BE49-F238E27FC236}">
                  <a16:creationId xmlns:a16="http://schemas.microsoft.com/office/drawing/2014/main" id="{2CBF9905-30EF-4B10-8154-2371457CCEDD}"/>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cxnSp>
        <p:nvCxnSpPr>
          <p:cNvPr id="79" name="Straight Connector 78">
            <a:extLst>
              <a:ext uri="{FF2B5EF4-FFF2-40B4-BE49-F238E27FC236}">
                <a16:creationId xmlns:a16="http://schemas.microsoft.com/office/drawing/2014/main" id="{4F3A453F-8DC0-4A02-83A4-6AD9AEA638DD}"/>
              </a:ext>
            </a:extLst>
          </p:cNvPr>
          <p:cNvCxnSpPr/>
          <p:nvPr/>
        </p:nvCxnSpPr>
        <p:spPr>
          <a:xfrm>
            <a:off x="349894" y="4622214"/>
            <a:ext cx="6265579" cy="0"/>
          </a:xfrm>
          <a:prstGeom prst="line">
            <a:avLst/>
          </a:prstGeom>
          <a:ln w="19050" cap="flat" cmpd="sng" algn="ctr">
            <a:solidFill>
              <a:srgbClr val="9A9A9A"/>
            </a:solidFill>
            <a:prstDash val="sysDot"/>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A6582C05-3146-4366-BC6D-A646D27A05C4}"/>
              </a:ext>
            </a:extLst>
          </p:cNvPr>
          <p:cNvGrpSpPr/>
          <p:nvPr/>
        </p:nvGrpSpPr>
        <p:grpSpPr>
          <a:xfrm rot="5400000" flipV="1">
            <a:off x="4609027" y="1581045"/>
            <a:ext cx="776786" cy="269386"/>
            <a:chOff x="5346441" y="825457"/>
            <a:chExt cx="1119674" cy="286745"/>
          </a:xfrm>
          <a:solidFill>
            <a:srgbClr val="156082"/>
          </a:solidFill>
        </p:grpSpPr>
        <p:sp>
          <p:nvSpPr>
            <p:cNvPr id="85" name="Right Triangle 84">
              <a:extLst>
                <a:ext uri="{FF2B5EF4-FFF2-40B4-BE49-F238E27FC236}">
                  <a16:creationId xmlns:a16="http://schemas.microsoft.com/office/drawing/2014/main" id="{28346954-2CDF-463B-AAD6-07A18BDD2358}"/>
                </a:ext>
              </a:extLst>
            </p:cNvPr>
            <p:cNvSpPr/>
            <p:nvPr/>
          </p:nvSpPr>
          <p:spPr>
            <a:xfrm>
              <a:off x="5346441" y="825457"/>
              <a:ext cx="559837" cy="286745"/>
            </a:xfrm>
            <a:prstGeom prst="rtTriangle">
              <a:avLst/>
            </a:prstGeom>
            <a:grp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6" name="Right Triangle 85">
              <a:extLst>
                <a:ext uri="{FF2B5EF4-FFF2-40B4-BE49-F238E27FC236}">
                  <a16:creationId xmlns:a16="http://schemas.microsoft.com/office/drawing/2014/main" id="{BFD63645-799B-4C23-B437-8D68D85AFF6C}"/>
                </a:ext>
              </a:extLst>
            </p:cNvPr>
            <p:cNvSpPr/>
            <p:nvPr/>
          </p:nvSpPr>
          <p:spPr>
            <a:xfrm flipH="1">
              <a:off x="5906278" y="825457"/>
              <a:ext cx="559837" cy="286745"/>
            </a:xfrm>
            <a:prstGeom prst="rtTriangle">
              <a:avLst/>
            </a:prstGeom>
            <a:grp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88" name="TextBox 87">
            <a:extLst>
              <a:ext uri="{FF2B5EF4-FFF2-40B4-BE49-F238E27FC236}">
                <a16:creationId xmlns:a16="http://schemas.microsoft.com/office/drawing/2014/main" id="{78DC721E-D525-443C-9CD4-267987DFD8E5}"/>
              </a:ext>
            </a:extLst>
          </p:cNvPr>
          <p:cNvSpPr txBox="1"/>
          <p:nvPr/>
        </p:nvSpPr>
        <p:spPr>
          <a:xfrm>
            <a:off x="414894" y="4809778"/>
            <a:ext cx="6361622" cy="646331"/>
          </a:xfrm>
          <a:prstGeom prst="rect">
            <a:avLst/>
          </a:prstGeom>
          <a:noFill/>
        </p:spPr>
        <p:txBody>
          <a:bodyPr wrap="square" lIns="91440" tIns="45720" rIns="91440" bIns="45720" rtlCol="0" anchor="t">
            <a:spAutoFit/>
          </a:bodyPr>
          <a:lstStyle/>
          <a:p>
            <a:pPr algn="r"/>
            <a:r>
              <a:rPr lang="ar-LB" b="1">
                <a:ea typeface="Calibri"/>
                <a:cs typeface="Arial"/>
              </a:rPr>
              <a:t>انتقال </a:t>
            </a:r>
            <a:r>
              <a:rPr lang="ar-LB" b="1">
                <a:latin typeface="Simplified Arabic"/>
                <a:ea typeface="Calibri"/>
                <a:cs typeface="Simplified Arabic"/>
              </a:rPr>
              <a:t>المرشحين الذين اجتازوا الفرز الاولي </a:t>
            </a:r>
            <a:r>
              <a:rPr lang="ar-LB" b="1">
                <a:latin typeface="Calibri"/>
                <a:ea typeface="Calibri"/>
                <a:cs typeface="Calibri"/>
              </a:rPr>
              <a:t>الى مرحلة التقييم الرسمي</a:t>
            </a:r>
            <a:r>
              <a:rPr lang="ar-LB" b="1">
                <a:latin typeface="Simplified Arabic"/>
                <a:ea typeface="Calibri"/>
                <a:cs typeface="Simplified Arabic"/>
              </a:rPr>
              <a:t> </a:t>
            </a:r>
            <a:endParaRPr lang="en-US" b="1"/>
          </a:p>
          <a:p>
            <a:pPr algn="r"/>
            <a:r>
              <a:rPr lang="ar-LB">
                <a:solidFill>
                  <a:srgbClr val="FF0000"/>
                </a:solidFill>
                <a:ea typeface="Calibri"/>
                <a:cs typeface="Arial"/>
              </a:rPr>
              <a:t>  </a:t>
            </a:r>
            <a:endParaRPr lang="ar-LB"/>
          </a:p>
        </p:txBody>
      </p:sp>
      <p:sp>
        <p:nvSpPr>
          <p:cNvPr id="90" name="Arrow: Right 89">
            <a:extLst>
              <a:ext uri="{FF2B5EF4-FFF2-40B4-BE49-F238E27FC236}">
                <a16:creationId xmlns:a16="http://schemas.microsoft.com/office/drawing/2014/main" id="{A564B650-A666-416A-BE8F-61111C446F6C}"/>
              </a:ext>
            </a:extLst>
          </p:cNvPr>
          <p:cNvSpPr/>
          <p:nvPr/>
        </p:nvSpPr>
        <p:spPr>
          <a:xfrm rot="5400000">
            <a:off x="9754553" y="2043409"/>
            <a:ext cx="619831" cy="365456"/>
          </a:xfrm>
          <a:prstGeom prst="rightArrow">
            <a:avLst>
              <a:gd name="adj1" fmla="val 50000"/>
              <a:gd name="adj2" fmla="val 47683"/>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Right 90">
            <a:extLst>
              <a:ext uri="{FF2B5EF4-FFF2-40B4-BE49-F238E27FC236}">
                <a16:creationId xmlns:a16="http://schemas.microsoft.com/office/drawing/2014/main" id="{FFE66FAF-2D17-4521-8307-F32F399B1043}"/>
              </a:ext>
            </a:extLst>
          </p:cNvPr>
          <p:cNvSpPr/>
          <p:nvPr/>
        </p:nvSpPr>
        <p:spPr>
          <a:xfrm rot="5400000">
            <a:off x="9816727" y="3427397"/>
            <a:ext cx="492124" cy="365456"/>
          </a:xfrm>
          <a:prstGeom prst="rightArrow">
            <a:avLst>
              <a:gd name="adj1" fmla="val 50000"/>
              <a:gd name="adj2" fmla="val 47683"/>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Right 91">
            <a:extLst>
              <a:ext uri="{FF2B5EF4-FFF2-40B4-BE49-F238E27FC236}">
                <a16:creationId xmlns:a16="http://schemas.microsoft.com/office/drawing/2014/main" id="{638AA064-A4FD-45F0-AE5F-385C9E332A7C}"/>
              </a:ext>
            </a:extLst>
          </p:cNvPr>
          <p:cNvSpPr/>
          <p:nvPr/>
        </p:nvSpPr>
        <p:spPr>
          <a:xfrm rot="5400000">
            <a:off x="9752873" y="5153165"/>
            <a:ext cx="619831" cy="365456"/>
          </a:xfrm>
          <a:prstGeom prst="rightArrow">
            <a:avLst>
              <a:gd name="adj1" fmla="val 50000"/>
              <a:gd name="adj2" fmla="val 47683"/>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B3CE71B-4843-41C1-97BA-21F23B49D87C}"/>
              </a:ext>
            </a:extLst>
          </p:cNvPr>
          <p:cNvSpPr/>
          <p:nvPr/>
        </p:nvSpPr>
        <p:spPr>
          <a:xfrm>
            <a:off x="7820103" y="3910637"/>
            <a:ext cx="4331368" cy="10154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3" name="TextBox 82">
            <a:extLst>
              <a:ext uri="{FF2B5EF4-FFF2-40B4-BE49-F238E27FC236}">
                <a16:creationId xmlns:a16="http://schemas.microsoft.com/office/drawing/2014/main" id="{966A4E0C-CE2D-436B-801C-007FF7E4C807}"/>
              </a:ext>
            </a:extLst>
          </p:cNvPr>
          <p:cNvSpPr txBox="1"/>
          <p:nvPr/>
        </p:nvSpPr>
        <p:spPr>
          <a:xfrm>
            <a:off x="8001486" y="4106530"/>
            <a:ext cx="4066114" cy="523220"/>
          </a:xfrm>
          <a:prstGeom prst="rect">
            <a:avLst/>
          </a:prstGeom>
          <a:noFill/>
        </p:spPr>
        <p:txBody>
          <a:bodyPr wrap="square" lIns="91440" tIns="45720" rIns="91440" bIns="45720" rtlCol="0" anchor="t">
            <a:spAutoFit/>
          </a:bodyPr>
          <a:lstStyle/>
          <a:p>
            <a:pPr algn="r" rtl="1"/>
            <a:r>
              <a:rPr lang="ar-LB" sz="1400">
                <a:ea typeface="Calibri"/>
                <a:cs typeface="Calibri"/>
              </a:rPr>
              <a:t>يصنف المرشحين إلى</a:t>
            </a:r>
            <a:r>
              <a:rPr lang="en-US" sz="1400">
                <a:ea typeface="Calibri"/>
                <a:cs typeface="Calibri"/>
              </a:rPr>
              <a:t> </a:t>
            </a:r>
            <a:r>
              <a:rPr lang="ar-LB" sz="1400" b="1">
                <a:ea typeface="Calibri"/>
                <a:cs typeface="Calibri"/>
              </a:rPr>
              <a:t>مقبول – </a:t>
            </a:r>
            <a:r>
              <a:rPr lang="ar-LB" sz="1400">
                <a:ea typeface="Calibri"/>
                <a:cs typeface="Calibri"/>
              </a:rPr>
              <a:t>ينتقل إلى مرحلة التقييم الرسمي</a:t>
            </a:r>
          </a:p>
          <a:p>
            <a:pPr algn="r" rtl="1"/>
            <a:r>
              <a:rPr lang="ar-LB" sz="1400" b="1">
                <a:ea typeface="Calibri"/>
                <a:cs typeface="Calibri"/>
              </a:rPr>
              <a:t>غير مقبول </a:t>
            </a:r>
            <a:r>
              <a:rPr lang="ar-LB" sz="1400">
                <a:ea typeface="Calibri"/>
                <a:cs typeface="Calibri"/>
              </a:rPr>
              <a:t>– يُستبعد من عملية التقييم لعدم توفر الحد الادنى</a:t>
            </a:r>
            <a:endParaRPr lang="ar-LB" sz="1400"/>
          </a:p>
        </p:txBody>
      </p:sp>
      <p:grpSp>
        <p:nvGrpSpPr>
          <p:cNvPr id="13" name="Group 12">
            <a:extLst>
              <a:ext uri="{FF2B5EF4-FFF2-40B4-BE49-F238E27FC236}">
                <a16:creationId xmlns:a16="http://schemas.microsoft.com/office/drawing/2014/main" id="{8DD4BD1D-98CA-C764-3B07-C2781C56ABD3}"/>
              </a:ext>
            </a:extLst>
          </p:cNvPr>
          <p:cNvGrpSpPr>
            <a:grpSpLocks noChangeAspect="1"/>
          </p:cNvGrpSpPr>
          <p:nvPr/>
        </p:nvGrpSpPr>
        <p:grpSpPr>
          <a:xfrm rot="11107371">
            <a:off x="7558804" y="4450720"/>
            <a:ext cx="288330" cy="289770"/>
            <a:chOff x="982662" y="1847850"/>
            <a:chExt cx="269875" cy="269875"/>
          </a:xfrm>
        </p:grpSpPr>
        <p:sp>
          <p:nvSpPr>
            <p:cNvPr id="17" name="Oval 50">
              <a:extLst>
                <a:ext uri="{FF2B5EF4-FFF2-40B4-BE49-F238E27FC236}">
                  <a16:creationId xmlns:a16="http://schemas.microsoft.com/office/drawing/2014/main" id="{40850311-91A8-FE74-8F15-D7959BB45520}"/>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51">
              <a:extLst>
                <a:ext uri="{FF2B5EF4-FFF2-40B4-BE49-F238E27FC236}">
                  <a16:creationId xmlns:a16="http://schemas.microsoft.com/office/drawing/2014/main" id="{12F78E78-7CF4-36FE-C0FB-EAB10CC58E92}"/>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Isosceles Triangle 19">
            <a:extLst>
              <a:ext uri="{FF2B5EF4-FFF2-40B4-BE49-F238E27FC236}">
                <a16:creationId xmlns:a16="http://schemas.microsoft.com/office/drawing/2014/main" id="{7860C96E-C3B0-356D-F47D-926CAD50846B}"/>
              </a:ext>
            </a:extLst>
          </p:cNvPr>
          <p:cNvSpPr/>
          <p:nvPr/>
        </p:nvSpPr>
        <p:spPr>
          <a:xfrm rot="16370504">
            <a:off x="6804367" y="5189764"/>
            <a:ext cx="774244" cy="146799"/>
          </a:xfrm>
          <a:prstGeom prst="triangle">
            <a:avLst/>
          </a:prstGeom>
          <a:solidFill>
            <a:srgbClr val="156082"/>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D6FC5A2E-7E16-1505-96D5-A6D894DD6270}"/>
              </a:ext>
            </a:extLst>
          </p:cNvPr>
          <p:cNvSpPr txBox="1"/>
          <p:nvPr/>
        </p:nvSpPr>
        <p:spPr>
          <a:xfrm>
            <a:off x="1171833" y="245076"/>
            <a:ext cx="10322010"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LB" sz="2300" b="1">
                <a:latin typeface="Aptos Display"/>
                <a:ea typeface="Calibri"/>
                <a:cs typeface="Calibri"/>
              </a:rPr>
              <a:t>المرحلة الأولى</a:t>
            </a:r>
            <a:r>
              <a:rPr lang="ar-LB" sz="2300" b="1">
                <a:latin typeface="Aptos Display"/>
                <a:ea typeface="Calibri"/>
                <a:cs typeface="Arial"/>
              </a:rPr>
              <a:t> : الفرز الأولي والمعايير المعتمدة</a:t>
            </a:r>
          </a:p>
        </p:txBody>
      </p:sp>
      <p:sp>
        <p:nvSpPr>
          <p:cNvPr id="8" name="TextBox 7">
            <a:extLst>
              <a:ext uri="{FF2B5EF4-FFF2-40B4-BE49-F238E27FC236}">
                <a16:creationId xmlns:a16="http://schemas.microsoft.com/office/drawing/2014/main" id="{FF881BD6-3509-FB9E-5F82-9F9F6273CDCA}"/>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21" name="Rectangle 20">
            <a:extLst>
              <a:ext uri="{FF2B5EF4-FFF2-40B4-BE49-F238E27FC236}">
                <a16:creationId xmlns:a16="http://schemas.microsoft.com/office/drawing/2014/main" id="{D3718463-CF36-A1A1-83E3-FC8090CDF02F}"/>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Picture 21">
            <a:extLst>
              <a:ext uri="{FF2B5EF4-FFF2-40B4-BE49-F238E27FC236}">
                <a16:creationId xmlns:a16="http://schemas.microsoft.com/office/drawing/2014/main" id="{B9410939-4D32-EC3C-41EE-5751E6ED27B3}"/>
              </a:ext>
            </a:extLst>
          </p:cNvPr>
          <p:cNvPicPr>
            <a:picLocks noChangeAspect="1"/>
          </p:cNvPicPr>
          <p:nvPr/>
        </p:nvPicPr>
        <p:blipFill>
          <a:blip r:embed="rId2">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303023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154A9-2DC6-473D-F16E-D90BE0A17DC1}"/>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88B135F-6D19-EB90-23E3-D096F7F56662}"/>
              </a:ext>
            </a:extLst>
          </p:cNvPr>
          <p:cNvSpPr/>
          <p:nvPr/>
        </p:nvSpPr>
        <p:spPr>
          <a:xfrm>
            <a:off x="1934678" y="892509"/>
            <a:ext cx="1767440" cy="1677436"/>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a:solidFill>
                  <a:schemeClr val="tx1"/>
                </a:solidFill>
                <a:latin typeface="Calibri" panose="020F0502020204030204" pitchFamily="34" charset="0"/>
                <a:ea typeface="Calibri" panose="020F0502020204030204" pitchFamily="34" charset="0"/>
                <a:cs typeface="Calibri" panose="020F0502020204030204" pitchFamily="34" charset="0"/>
              </a:rPr>
              <a:t>فريق من مجلس الخدمة المدنية </a:t>
            </a: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6F40A4AC-FD21-70A7-38AF-2BB595C9990C}"/>
              </a:ext>
            </a:extLst>
          </p:cNvPr>
          <p:cNvSpPr/>
          <p:nvPr/>
        </p:nvSpPr>
        <p:spPr>
          <a:xfrm>
            <a:off x="8676377" y="930566"/>
            <a:ext cx="1839223" cy="1726007"/>
          </a:xfrm>
          <a:prstGeom prst="roundRect">
            <a:avLst/>
          </a:prstGeom>
          <a:solidFill>
            <a:srgbClr val="C2D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a:solidFill>
                  <a:schemeClr val="tx1"/>
                </a:solidFill>
                <a:latin typeface="Calibri" panose="020F0502020204030204" pitchFamily="34" charset="0"/>
                <a:ea typeface="Calibri" panose="020F0502020204030204" pitchFamily="34" charset="0"/>
                <a:cs typeface="Calibri" panose="020F0502020204030204" pitchFamily="34" charset="0"/>
              </a:rPr>
              <a:t>فريق من مكتب وزير الدولة لشؤون التنمية الإدارية</a:t>
            </a: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061" name="Group 2060">
            <a:extLst>
              <a:ext uri="{FF2B5EF4-FFF2-40B4-BE49-F238E27FC236}">
                <a16:creationId xmlns:a16="http://schemas.microsoft.com/office/drawing/2014/main" id="{ABB0BC0F-5A30-B04A-510A-40E660C73CB0}"/>
              </a:ext>
            </a:extLst>
          </p:cNvPr>
          <p:cNvGrpSpPr/>
          <p:nvPr/>
        </p:nvGrpSpPr>
        <p:grpSpPr>
          <a:xfrm>
            <a:off x="564598" y="928491"/>
            <a:ext cx="1654778" cy="1610334"/>
            <a:chOff x="564598" y="928491"/>
            <a:chExt cx="1654778" cy="1610334"/>
          </a:xfrm>
        </p:grpSpPr>
        <p:grpSp>
          <p:nvGrpSpPr>
            <p:cNvPr id="46" name="Group 45">
              <a:extLst>
                <a:ext uri="{FF2B5EF4-FFF2-40B4-BE49-F238E27FC236}">
                  <a16:creationId xmlns:a16="http://schemas.microsoft.com/office/drawing/2014/main" id="{64BB171C-0568-8DCA-FAE2-9763950042F8}"/>
                </a:ext>
              </a:extLst>
            </p:cNvPr>
            <p:cNvGrpSpPr/>
            <p:nvPr/>
          </p:nvGrpSpPr>
          <p:grpSpPr>
            <a:xfrm>
              <a:off x="564598" y="928491"/>
              <a:ext cx="1654778" cy="1610334"/>
              <a:chOff x="211752" y="1039747"/>
              <a:chExt cx="773626" cy="752848"/>
            </a:xfrm>
          </p:grpSpPr>
          <p:sp>
            <p:nvSpPr>
              <p:cNvPr id="43" name="Oval 42">
                <a:extLst>
                  <a:ext uri="{FF2B5EF4-FFF2-40B4-BE49-F238E27FC236}">
                    <a16:creationId xmlns:a16="http://schemas.microsoft.com/office/drawing/2014/main" id="{45A164B3-166B-916D-E89D-CB134BBF01F8}"/>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44" name="Oval 43">
                <a:extLst>
                  <a:ext uri="{FF2B5EF4-FFF2-40B4-BE49-F238E27FC236}">
                    <a16:creationId xmlns:a16="http://schemas.microsoft.com/office/drawing/2014/main" id="{0F6A8671-A558-E0B2-CC2A-776DC7A52FE4}"/>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pic>
          <p:nvPicPr>
            <p:cNvPr id="2050" name="Picture 2" descr="Man ">
              <a:extLst>
                <a:ext uri="{FF2B5EF4-FFF2-40B4-BE49-F238E27FC236}">
                  <a16:creationId xmlns:a16="http://schemas.microsoft.com/office/drawing/2014/main" id="{F30953F6-C100-3158-55FC-18EE0C9AA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272" y="1646946"/>
              <a:ext cx="583567" cy="5835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Man ">
              <a:extLst>
                <a:ext uri="{FF2B5EF4-FFF2-40B4-BE49-F238E27FC236}">
                  <a16:creationId xmlns:a16="http://schemas.microsoft.com/office/drawing/2014/main" id="{68B53F18-1089-9E31-D6CF-4ADE7A890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72" y="1616484"/>
              <a:ext cx="598469" cy="5984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an ">
              <a:extLst>
                <a:ext uri="{FF2B5EF4-FFF2-40B4-BE49-F238E27FC236}">
                  <a16:creationId xmlns:a16="http://schemas.microsoft.com/office/drawing/2014/main" id="{FEF03352-2BF0-CAA0-7763-C41AB560C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640" y="1153977"/>
              <a:ext cx="631173" cy="6311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0" name="Group 2059">
            <a:extLst>
              <a:ext uri="{FF2B5EF4-FFF2-40B4-BE49-F238E27FC236}">
                <a16:creationId xmlns:a16="http://schemas.microsoft.com/office/drawing/2014/main" id="{E1E4EFE4-8816-AB07-F1D9-5DED6C45FF54}"/>
              </a:ext>
            </a:extLst>
          </p:cNvPr>
          <p:cNvGrpSpPr/>
          <p:nvPr/>
        </p:nvGrpSpPr>
        <p:grpSpPr>
          <a:xfrm>
            <a:off x="10315290" y="928491"/>
            <a:ext cx="1654778" cy="1610334"/>
            <a:chOff x="10315290" y="928491"/>
            <a:chExt cx="1654778" cy="1610334"/>
          </a:xfrm>
        </p:grpSpPr>
        <p:grpSp>
          <p:nvGrpSpPr>
            <p:cNvPr id="54" name="Group 53">
              <a:extLst>
                <a:ext uri="{FF2B5EF4-FFF2-40B4-BE49-F238E27FC236}">
                  <a16:creationId xmlns:a16="http://schemas.microsoft.com/office/drawing/2014/main" id="{62CBD65A-9391-CDB4-300B-E72A41954BD2}"/>
                </a:ext>
              </a:extLst>
            </p:cNvPr>
            <p:cNvGrpSpPr/>
            <p:nvPr/>
          </p:nvGrpSpPr>
          <p:grpSpPr>
            <a:xfrm>
              <a:off x="10315290" y="928491"/>
              <a:ext cx="1654778" cy="1610334"/>
              <a:chOff x="211752" y="1039747"/>
              <a:chExt cx="773626" cy="752848"/>
            </a:xfrm>
          </p:grpSpPr>
          <p:sp>
            <p:nvSpPr>
              <p:cNvPr id="55" name="Oval 54">
                <a:extLst>
                  <a:ext uri="{FF2B5EF4-FFF2-40B4-BE49-F238E27FC236}">
                    <a16:creationId xmlns:a16="http://schemas.microsoft.com/office/drawing/2014/main" id="{01D3E8ED-D5C9-D62B-9154-38FF46A82F4E}"/>
                  </a:ext>
                </a:extLst>
              </p:cNvPr>
              <p:cNvSpPr/>
              <p:nvPr/>
            </p:nvSpPr>
            <p:spPr>
              <a:xfrm>
                <a:off x="211752" y="1039747"/>
                <a:ext cx="773626" cy="752848"/>
              </a:xfrm>
              <a:prstGeom prst="ellipse">
                <a:avLst/>
              </a:prstGeom>
              <a:solidFill>
                <a:schemeClr val="tx2">
                  <a:alpha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a:extLst>
                  <a:ext uri="{FF2B5EF4-FFF2-40B4-BE49-F238E27FC236}">
                    <a16:creationId xmlns:a16="http://schemas.microsoft.com/office/drawing/2014/main" id="{F13E62CC-43FB-0725-ED92-8A9CB0D16BD2}"/>
                  </a:ext>
                </a:extLst>
              </p:cNvPr>
              <p:cNvSpPr/>
              <p:nvPr/>
            </p:nvSpPr>
            <p:spPr>
              <a:xfrm>
                <a:off x="308420" y="1133819"/>
                <a:ext cx="580290" cy="564704"/>
              </a:xfrm>
              <a:prstGeom prst="ellipse">
                <a:avLst/>
              </a:prstGeom>
              <a:solidFill>
                <a:srgbClr val="A6CAEC"/>
              </a:solidFill>
              <a:ln w="381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7" name="Picture 2" descr="Man ">
              <a:extLst>
                <a:ext uri="{FF2B5EF4-FFF2-40B4-BE49-F238E27FC236}">
                  <a16:creationId xmlns:a16="http://schemas.microsoft.com/office/drawing/2014/main" id="{0702038F-C827-627A-AFB5-5323C734A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964" y="1646946"/>
              <a:ext cx="583567" cy="58356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Man ">
              <a:extLst>
                <a:ext uri="{FF2B5EF4-FFF2-40B4-BE49-F238E27FC236}">
                  <a16:creationId xmlns:a16="http://schemas.microsoft.com/office/drawing/2014/main" id="{E30ACCAB-94D2-EA7A-CF11-89A372D34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0664" y="1616484"/>
              <a:ext cx="598469" cy="59846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Man ">
              <a:extLst>
                <a:ext uri="{FF2B5EF4-FFF2-40B4-BE49-F238E27FC236}">
                  <a16:creationId xmlns:a16="http://schemas.microsoft.com/office/drawing/2014/main" id="{0F9F672C-41F5-EC17-1F9B-CB43CBF17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8332" y="1153977"/>
              <a:ext cx="631173" cy="63117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F3A97235-55BC-8BB2-E023-0A1499232F47}"/>
              </a:ext>
            </a:extLst>
          </p:cNvPr>
          <p:cNvPicPr>
            <a:picLocks noChangeAspect="1"/>
          </p:cNvPicPr>
          <p:nvPr/>
        </p:nvPicPr>
        <p:blipFill>
          <a:blip r:embed="rId3"/>
          <a:stretch>
            <a:fillRect/>
          </a:stretch>
        </p:blipFill>
        <p:spPr>
          <a:xfrm>
            <a:off x="4466717" y="930565"/>
            <a:ext cx="2574221" cy="1859407"/>
          </a:xfrm>
          <a:prstGeom prst="rect">
            <a:avLst/>
          </a:prstGeom>
        </p:spPr>
      </p:pic>
      <p:pic>
        <p:nvPicPr>
          <p:cNvPr id="9" name="Picture 8">
            <a:extLst>
              <a:ext uri="{FF2B5EF4-FFF2-40B4-BE49-F238E27FC236}">
                <a16:creationId xmlns:a16="http://schemas.microsoft.com/office/drawing/2014/main" id="{DA7157A8-8F20-1389-D088-385EA64D0874}"/>
              </a:ext>
            </a:extLst>
          </p:cNvPr>
          <p:cNvPicPr>
            <a:picLocks noChangeAspect="1"/>
          </p:cNvPicPr>
          <p:nvPr/>
        </p:nvPicPr>
        <p:blipFill>
          <a:blip r:embed="rId3"/>
          <a:stretch>
            <a:fillRect/>
          </a:stretch>
        </p:blipFill>
        <p:spPr>
          <a:xfrm>
            <a:off x="4650069" y="1060172"/>
            <a:ext cx="2574221" cy="1859407"/>
          </a:xfrm>
          <a:prstGeom prst="rect">
            <a:avLst/>
          </a:prstGeom>
        </p:spPr>
      </p:pic>
      <p:pic>
        <p:nvPicPr>
          <p:cNvPr id="10" name="Picture 9">
            <a:extLst>
              <a:ext uri="{FF2B5EF4-FFF2-40B4-BE49-F238E27FC236}">
                <a16:creationId xmlns:a16="http://schemas.microsoft.com/office/drawing/2014/main" id="{BCCFA41E-C2EE-ECED-294F-7BC90D4006B2}"/>
              </a:ext>
            </a:extLst>
          </p:cNvPr>
          <p:cNvPicPr>
            <a:picLocks noChangeAspect="1"/>
          </p:cNvPicPr>
          <p:nvPr/>
        </p:nvPicPr>
        <p:blipFill>
          <a:blip r:embed="rId3"/>
          <a:stretch>
            <a:fillRect/>
          </a:stretch>
        </p:blipFill>
        <p:spPr>
          <a:xfrm>
            <a:off x="4833421" y="1153978"/>
            <a:ext cx="2574221" cy="1859407"/>
          </a:xfrm>
          <a:prstGeom prst="rect">
            <a:avLst/>
          </a:prstGeom>
        </p:spPr>
      </p:pic>
      <p:pic>
        <p:nvPicPr>
          <p:cNvPr id="3" name="Picture 2">
            <a:extLst>
              <a:ext uri="{FF2B5EF4-FFF2-40B4-BE49-F238E27FC236}">
                <a16:creationId xmlns:a16="http://schemas.microsoft.com/office/drawing/2014/main" id="{A07109DB-F7A3-0A1D-CE09-E5F046B19BAE}"/>
              </a:ext>
            </a:extLst>
          </p:cNvPr>
          <p:cNvPicPr>
            <a:picLocks noChangeAspect="1"/>
          </p:cNvPicPr>
          <p:nvPr/>
        </p:nvPicPr>
        <p:blipFill>
          <a:blip r:embed="rId3"/>
          <a:stretch>
            <a:fillRect/>
          </a:stretch>
        </p:blipFill>
        <p:spPr>
          <a:xfrm>
            <a:off x="5016773" y="1277516"/>
            <a:ext cx="2574221" cy="1859407"/>
          </a:xfrm>
          <a:prstGeom prst="rect">
            <a:avLst/>
          </a:prstGeom>
        </p:spPr>
      </p:pic>
      <p:pic>
        <p:nvPicPr>
          <p:cNvPr id="11" name="Picture 10">
            <a:extLst>
              <a:ext uri="{FF2B5EF4-FFF2-40B4-BE49-F238E27FC236}">
                <a16:creationId xmlns:a16="http://schemas.microsoft.com/office/drawing/2014/main" id="{61699212-0E9D-61C5-F2C7-CE961E0D7D36}"/>
              </a:ext>
            </a:extLst>
          </p:cNvPr>
          <p:cNvPicPr>
            <a:picLocks noChangeAspect="1"/>
          </p:cNvPicPr>
          <p:nvPr/>
        </p:nvPicPr>
        <p:blipFill>
          <a:blip r:embed="rId3"/>
          <a:stretch>
            <a:fillRect/>
          </a:stretch>
        </p:blipFill>
        <p:spPr>
          <a:xfrm>
            <a:off x="5170647" y="1401054"/>
            <a:ext cx="2574221" cy="1859407"/>
          </a:xfrm>
          <a:prstGeom prst="rect">
            <a:avLst/>
          </a:prstGeom>
        </p:spPr>
      </p:pic>
      <p:cxnSp>
        <p:nvCxnSpPr>
          <p:cNvPr id="14" name="Connector: Elbow 13">
            <a:extLst>
              <a:ext uri="{FF2B5EF4-FFF2-40B4-BE49-F238E27FC236}">
                <a16:creationId xmlns:a16="http://schemas.microsoft.com/office/drawing/2014/main" id="{59E45CC4-3211-F775-6107-F2CD301A94B1}"/>
              </a:ext>
            </a:extLst>
          </p:cNvPr>
          <p:cNvCxnSpPr>
            <a:cxnSpLocks/>
            <a:stCxn id="11" idx="2"/>
            <a:endCxn id="12" idx="2"/>
          </p:cNvCxnSpPr>
          <p:nvPr/>
        </p:nvCxnSpPr>
        <p:spPr>
          <a:xfrm rot="5400000" flipH="1">
            <a:off x="4292820" y="1095523"/>
            <a:ext cx="690516" cy="3639360"/>
          </a:xfrm>
          <a:prstGeom prst="bentConnector3">
            <a:avLst>
              <a:gd name="adj1" fmla="val -33106"/>
            </a:avLst>
          </a:prstGeom>
          <a:ln>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FD10D6C7-179B-C69D-A279-82787483EDE5}"/>
              </a:ext>
            </a:extLst>
          </p:cNvPr>
          <p:cNvCxnSpPr>
            <a:cxnSpLocks/>
            <a:stCxn id="13" idx="2"/>
            <a:endCxn id="11" idx="2"/>
          </p:cNvCxnSpPr>
          <p:nvPr/>
        </p:nvCxnSpPr>
        <p:spPr>
          <a:xfrm rot="5400000">
            <a:off x="7724930" y="1389402"/>
            <a:ext cx="603888" cy="3138231"/>
          </a:xfrm>
          <a:prstGeom prst="bentConnector3">
            <a:avLst>
              <a:gd name="adj1" fmla="val 137855"/>
            </a:avLst>
          </a:prstGeom>
          <a:ln>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C6171004-D863-5A2C-AE65-4ECF41A044F4}"/>
              </a:ext>
            </a:extLst>
          </p:cNvPr>
          <p:cNvSpPr/>
          <p:nvPr/>
        </p:nvSpPr>
        <p:spPr>
          <a:xfrm>
            <a:off x="1031072" y="3563512"/>
            <a:ext cx="10129855" cy="46166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en-US" err="1">
                <a:solidFill>
                  <a:schemeClr val="tx1"/>
                </a:solidFill>
                <a:ea typeface="+mn-lt"/>
                <a:cs typeface="+mn-lt"/>
              </a:rPr>
              <a:t>يقوم</a:t>
            </a:r>
            <a:r>
              <a:rPr lang="en-US">
                <a:solidFill>
                  <a:schemeClr val="tx1"/>
                </a:solidFill>
                <a:ea typeface="+mn-lt"/>
                <a:cs typeface="+mn-lt"/>
              </a:rPr>
              <a:t> </a:t>
            </a:r>
            <a:r>
              <a:rPr lang="en-US" err="1">
                <a:solidFill>
                  <a:schemeClr val="tx1"/>
                </a:solidFill>
                <a:ea typeface="+mn-lt"/>
                <a:cs typeface="+mn-lt"/>
              </a:rPr>
              <a:t>كل</a:t>
            </a:r>
            <a:r>
              <a:rPr lang="en-US">
                <a:solidFill>
                  <a:schemeClr val="tx1"/>
                </a:solidFill>
                <a:ea typeface="+mn-lt"/>
                <a:cs typeface="+mn-lt"/>
              </a:rPr>
              <a:t> </a:t>
            </a:r>
            <a:r>
              <a:rPr lang="en-US" err="1">
                <a:solidFill>
                  <a:schemeClr val="tx1"/>
                </a:solidFill>
                <a:ea typeface="+mn-lt"/>
                <a:cs typeface="+mn-lt"/>
              </a:rPr>
              <a:t>عضو</a:t>
            </a:r>
            <a:r>
              <a:rPr lang="en-US">
                <a:solidFill>
                  <a:schemeClr val="tx1"/>
                </a:solidFill>
                <a:ea typeface="+mn-lt"/>
                <a:cs typeface="+mn-lt"/>
              </a:rPr>
              <a:t> </a:t>
            </a:r>
            <a:r>
              <a:rPr lang="en-US" err="1">
                <a:solidFill>
                  <a:schemeClr val="tx1"/>
                </a:solidFill>
                <a:ea typeface="+mn-lt"/>
                <a:cs typeface="+mn-lt"/>
              </a:rPr>
              <a:t>من</a:t>
            </a:r>
            <a:r>
              <a:rPr lang="en-US">
                <a:solidFill>
                  <a:schemeClr val="tx1"/>
                </a:solidFill>
                <a:ea typeface="+mn-lt"/>
                <a:cs typeface="+mn-lt"/>
              </a:rPr>
              <a:t> </a:t>
            </a:r>
            <a:r>
              <a:rPr lang="en-US" err="1">
                <a:solidFill>
                  <a:schemeClr val="tx1"/>
                </a:solidFill>
                <a:ea typeface="+mn-lt"/>
                <a:cs typeface="+mn-lt"/>
              </a:rPr>
              <a:t>كل</a:t>
            </a:r>
            <a:r>
              <a:rPr lang="en-US">
                <a:solidFill>
                  <a:schemeClr val="tx1"/>
                </a:solidFill>
                <a:ea typeface="+mn-lt"/>
                <a:cs typeface="+mn-lt"/>
              </a:rPr>
              <a:t> </a:t>
            </a:r>
            <a:r>
              <a:rPr lang="en-US" err="1">
                <a:solidFill>
                  <a:schemeClr val="tx1"/>
                </a:solidFill>
                <a:ea typeface="+mn-lt"/>
                <a:cs typeface="+mn-lt"/>
              </a:rPr>
              <a:t>فريق</a:t>
            </a:r>
            <a:r>
              <a:rPr lang="en-US">
                <a:solidFill>
                  <a:schemeClr val="tx1"/>
                </a:solidFill>
                <a:ea typeface="+mn-lt"/>
                <a:cs typeface="+mn-lt"/>
              </a:rPr>
              <a:t> </a:t>
            </a:r>
            <a:r>
              <a:rPr lang="en-US" err="1">
                <a:solidFill>
                  <a:schemeClr val="tx1"/>
                </a:solidFill>
                <a:ea typeface="+mn-lt"/>
                <a:cs typeface="+mn-lt"/>
              </a:rPr>
              <a:t>بوضع</a:t>
            </a:r>
            <a:r>
              <a:rPr lang="en-US">
                <a:solidFill>
                  <a:schemeClr val="tx1"/>
                </a:solidFill>
                <a:ea typeface="+mn-lt"/>
                <a:cs typeface="+mn-lt"/>
              </a:rPr>
              <a:t> </a:t>
            </a:r>
            <a:r>
              <a:rPr lang="en-US" err="1">
                <a:solidFill>
                  <a:schemeClr val="tx1"/>
                </a:solidFill>
                <a:ea typeface="+mn-lt"/>
                <a:cs typeface="+mn-lt"/>
              </a:rPr>
              <a:t>علامة</a:t>
            </a:r>
            <a:r>
              <a:rPr lang="en-US">
                <a:solidFill>
                  <a:schemeClr val="tx1"/>
                </a:solidFill>
                <a:ea typeface="+mn-lt"/>
                <a:cs typeface="+mn-lt"/>
              </a:rPr>
              <a:t> </a:t>
            </a:r>
            <a:r>
              <a:rPr lang="en-US" err="1">
                <a:solidFill>
                  <a:schemeClr val="tx1"/>
                </a:solidFill>
                <a:ea typeface="+mn-lt"/>
                <a:cs typeface="+mn-lt"/>
              </a:rPr>
              <a:t>لكل</a:t>
            </a:r>
            <a:r>
              <a:rPr lang="en-US">
                <a:solidFill>
                  <a:schemeClr val="tx1"/>
                </a:solidFill>
                <a:ea typeface="+mn-lt"/>
                <a:cs typeface="+mn-lt"/>
              </a:rPr>
              <a:t> </a:t>
            </a:r>
            <a:r>
              <a:rPr lang="en-US" err="1">
                <a:solidFill>
                  <a:schemeClr val="tx1"/>
                </a:solidFill>
                <a:ea typeface="+mn-lt"/>
                <a:cs typeface="+mn-lt"/>
              </a:rPr>
              <a:t>طلب</a:t>
            </a:r>
            <a:r>
              <a:rPr lang="en-US">
                <a:solidFill>
                  <a:schemeClr val="tx1"/>
                </a:solidFill>
                <a:ea typeface="+mn-lt"/>
                <a:cs typeface="+mn-lt"/>
              </a:rPr>
              <a:t> </a:t>
            </a:r>
            <a:r>
              <a:rPr lang="en-US" err="1">
                <a:solidFill>
                  <a:schemeClr val="tx1"/>
                </a:solidFill>
                <a:ea typeface="+mn-lt"/>
                <a:cs typeface="+mn-lt"/>
              </a:rPr>
              <a:t>عبر</a:t>
            </a:r>
            <a:r>
              <a:rPr lang="en-US">
                <a:solidFill>
                  <a:schemeClr val="tx1"/>
                </a:solidFill>
                <a:ea typeface="+mn-lt"/>
                <a:cs typeface="+mn-lt"/>
              </a:rPr>
              <a:t> </a:t>
            </a:r>
            <a:r>
              <a:rPr lang="en-US" err="1">
                <a:solidFill>
                  <a:schemeClr val="tx1"/>
                </a:solidFill>
                <a:ea typeface="+mn-lt"/>
                <a:cs typeface="+mn-lt"/>
              </a:rPr>
              <a:t>تطبيق</a:t>
            </a:r>
            <a:r>
              <a:rPr lang="en-US">
                <a:solidFill>
                  <a:schemeClr val="tx1"/>
                </a:solidFill>
                <a:ea typeface="+mn-lt"/>
                <a:cs typeface="+mn-lt"/>
              </a:rPr>
              <a:t> </a:t>
            </a:r>
            <a:r>
              <a:rPr lang="en-US" err="1">
                <a:solidFill>
                  <a:schemeClr val="tx1"/>
                </a:solidFill>
                <a:ea typeface="+mn-lt"/>
                <a:cs typeface="+mn-lt"/>
              </a:rPr>
              <a:t>إلكتروني</a:t>
            </a:r>
            <a:r>
              <a:rPr lang="en-US">
                <a:solidFill>
                  <a:schemeClr val="tx1"/>
                </a:solidFill>
                <a:ea typeface="+mn-lt"/>
                <a:cs typeface="+mn-lt"/>
              </a:rPr>
              <a:t>، </a:t>
            </a:r>
            <a:r>
              <a:rPr lang="en-US" err="1">
                <a:solidFill>
                  <a:schemeClr val="tx1"/>
                </a:solidFill>
                <a:ea typeface="+mn-lt"/>
                <a:cs typeface="+mn-lt"/>
              </a:rPr>
              <a:t>استنادًا</a:t>
            </a:r>
            <a:r>
              <a:rPr lang="en-US">
                <a:solidFill>
                  <a:schemeClr val="tx1"/>
                </a:solidFill>
                <a:ea typeface="+mn-lt"/>
                <a:cs typeface="+mn-lt"/>
              </a:rPr>
              <a:t> </a:t>
            </a:r>
            <a:r>
              <a:rPr lang="en-US" err="1">
                <a:solidFill>
                  <a:schemeClr val="tx1"/>
                </a:solidFill>
                <a:ea typeface="+mn-lt"/>
                <a:cs typeface="+mn-lt"/>
              </a:rPr>
              <a:t>إلى</a:t>
            </a:r>
            <a:r>
              <a:rPr lang="en-US">
                <a:solidFill>
                  <a:schemeClr val="tx1"/>
                </a:solidFill>
                <a:ea typeface="+mn-lt"/>
                <a:cs typeface="+mn-lt"/>
              </a:rPr>
              <a:t> </a:t>
            </a:r>
            <a:r>
              <a:rPr lang="en-US" err="1">
                <a:solidFill>
                  <a:schemeClr val="tx1"/>
                </a:solidFill>
                <a:ea typeface="+mn-lt"/>
                <a:cs typeface="+mn-lt"/>
              </a:rPr>
              <a:t>معايير</a:t>
            </a:r>
            <a:r>
              <a:rPr lang="en-US">
                <a:solidFill>
                  <a:schemeClr val="tx1"/>
                </a:solidFill>
                <a:ea typeface="+mn-lt"/>
                <a:cs typeface="+mn-lt"/>
              </a:rPr>
              <a:t> </a:t>
            </a:r>
            <a:r>
              <a:rPr lang="en-US" err="1">
                <a:solidFill>
                  <a:schemeClr val="tx1"/>
                </a:solidFill>
                <a:ea typeface="+mn-lt"/>
                <a:cs typeface="+mn-lt"/>
              </a:rPr>
              <a:t>التقييم</a:t>
            </a:r>
            <a:r>
              <a:rPr lang="en-US">
                <a:solidFill>
                  <a:schemeClr val="tx1"/>
                </a:solidFill>
                <a:ea typeface="+mn-lt"/>
                <a:cs typeface="+mn-lt"/>
              </a:rPr>
              <a:t> </a:t>
            </a:r>
            <a:r>
              <a:rPr lang="en-US" err="1">
                <a:solidFill>
                  <a:schemeClr val="tx1"/>
                </a:solidFill>
                <a:ea typeface="+mn-lt"/>
                <a:cs typeface="+mn-lt"/>
              </a:rPr>
              <a:t>المتفق</a:t>
            </a:r>
            <a:r>
              <a:rPr lang="en-US">
                <a:solidFill>
                  <a:schemeClr val="tx1"/>
                </a:solidFill>
                <a:ea typeface="+mn-lt"/>
                <a:cs typeface="+mn-lt"/>
              </a:rPr>
              <a:t> </a:t>
            </a:r>
            <a:r>
              <a:rPr lang="en-US" err="1">
                <a:solidFill>
                  <a:schemeClr val="tx1"/>
                </a:solidFill>
                <a:ea typeface="+mn-lt"/>
                <a:cs typeface="+mn-lt"/>
              </a:rPr>
              <a:t>عليها</a:t>
            </a:r>
            <a:r>
              <a:rPr lang="en-US">
                <a:solidFill>
                  <a:schemeClr val="tx1"/>
                </a:solidFill>
                <a:ea typeface="+mn-lt"/>
                <a:cs typeface="+mn-lt"/>
              </a:rPr>
              <a:t> </a:t>
            </a:r>
            <a:r>
              <a:rPr lang="en-US" err="1">
                <a:solidFill>
                  <a:schemeClr val="tx1"/>
                </a:solidFill>
                <a:ea typeface="+mn-lt"/>
                <a:cs typeface="+mn-lt"/>
              </a:rPr>
              <a:t>مع</a:t>
            </a:r>
            <a:r>
              <a:rPr lang="en-US">
                <a:solidFill>
                  <a:schemeClr val="tx1"/>
                </a:solidFill>
                <a:ea typeface="+mn-lt"/>
                <a:cs typeface="+mn-lt"/>
              </a:rPr>
              <a:t> </a:t>
            </a:r>
            <a:r>
              <a:rPr lang="en-US" err="1">
                <a:solidFill>
                  <a:schemeClr val="tx1"/>
                </a:solidFill>
                <a:ea typeface="+mn-lt"/>
                <a:cs typeface="+mn-lt"/>
              </a:rPr>
              <a:t>الوزير</a:t>
            </a:r>
            <a:r>
              <a:rPr lang="en-US">
                <a:solidFill>
                  <a:schemeClr val="tx1"/>
                </a:solidFill>
                <a:ea typeface="+mn-lt"/>
                <a:cs typeface="+mn-lt"/>
              </a:rPr>
              <a:t> </a:t>
            </a:r>
            <a:r>
              <a:rPr lang="en-US" err="1">
                <a:solidFill>
                  <a:schemeClr val="tx1"/>
                </a:solidFill>
                <a:ea typeface="+mn-lt"/>
                <a:cs typeface="+mn-lt"/>
              </a:rPr>
              <a:t>المعني</a:t>
            </a:r>
            <a:endParaRPr lang="en-US">
              <a:solidFill>
                <a:schemeClr val="tx1"/>
              </a:solidFill>
              <a:ea typeface="+mn-lt"/>
              <a:cs typeface="+mn-lt"/>
            </a:endParaRPr>
          </a:p>
        </p:txBody>
      </p:sp>
      <p:sp>
        <p:nvSpPr>
          <p:cNvPr id="21" name="Rectangle: Rounded Corners 20">
            <a:extLst>
              <a:ext uri="{FF2B5EF4-FFF2-40B4-BE49-F238E27FC236}">
                <a16:creationId xmlns:a16="http://schemas.microsoft.com/office/drawing/2014/main" id="{42469192-C75D-08B6-CF68-3CD222A6E5B3}"/>
              </a:ext>
            </a:extLst>
          </p:cNvPr>
          <p:cNvSpPr/>
          <p:nvPr/>
        </p:nvSpPr>
        <p:spPr>
          <a:xfrm>
            <a:off x="3821230" y="5572574"/>
            <a:ext cx="7321954" cy="821110"/>
          </a:xfrm>
          <a:prstGeom prst="roundRect">
            <a:avLst/>
          </a:prstGeom>
          <a:solidFill>
            <a:srgbClr val="BEC9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LB">
                <a:solidFill>
                  <a:schemeClr val="tx1"/>
                </a:solidFill>
                <a:latin typeface="Calibri" panose="020F0502020204030204" pitchFamily="34" charset="0"/>
                <a:ea typeface="Calibri" panose="020F0502020204030204" pitchFamily="34" charset="0"/>
                <a:cs typeface="Calibri" panose="020F0502020204030204" pitchFamily="34" charset="0"/>
              </a:rPr>
              <a:t>في حال عدم وجود فروقات او في حال وجود فروقات بسيطة بين العلامتين: يؤخذ بالمعدل</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r>
              <a:rPr lang="ar-LB">
                <a:solidFill>
                  <a:schemeClr val="tx1"/>
                </a:solidFill>
                <a:latin typeface="Calibri" panose="020F0502020204030204" pitchFamily="34" charset="0"/>
                <a:ea typeface="Calibri" panose="020F0502020204030204" pitchFamily="34" charset="0"/>
                <a:cs typeface="Calibri" panose="020F0502020204030204" pitchFamily="34" charset="0"/>
              </a:rPr>
              <a:t>في حال وجد فروقات كبيرة بين العلامتين (علامة او اكثر): تحول الإستمارة لطرف ثالث معني بوضع علامة ثالثة ونهائية</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22" name="Rectangle: Rounded Corners 21">
            <a:extLst>
              <a:ext uri="{FF2B5EF4-FFF2-40B4-BE49-F238E27FC236}">
                <a16:creationId xmlns:a16="http://schemas.microsoft.com/office/drawing/2014/main" id="{7544B16F-D321-E151-2E92-870936FCD076}"/>
              </a:ext>
            </a:extLst>
          </p:cNvPr>
          <p:cNvSpPr/>
          <p:nvPr/>
        </p:nvSpPr>
        <p:spPr>
          <a:xfrm>
            <a:off x="344236" y="4319176"/>
            <a:ext cx="800104" cy="125402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200" b="1">
                <a:solidFill>
                  <a:schemeClr val="tx1"/>
                </a:solidFill>
                <a:latin typeface="Calibri" panose="020F0502020204030204" pitchFamily="34" charset="0"/>
                <a:ea typeface="Calibri" panose="020F0502020204030204" pitchFamily="34" charset="0"/>
                <a:cs typeface="Calibri" panose="020F0502020204030204" pitchFamily="34" charset="0"/>
              </a:rPr>
              <a:t>تطابق أو مفارقة بين العلامتين</a:t>
            </a:r>
            <a:endParaRPr lang="en-US" sz="12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2E42F0B4-EB59-7633-7BE3-C63C3EDDF570}"/>
              </a:ext>
            </a:extLst>
          </p:cNvPr>
          <p:cNvSpPr/>
          <p:nvPr/>
        </p:nvSpPr>
        <p:spPr>
          <a:xfrm>
            <a:off x="1089206" y="5572573"/>
            <a:ext cx="2676890" cy="82111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ar-LB">
                <a:solidFill>
                  <a:schemeClr val="tx1"/>
                </a:solidFill>
                <a:latin typeface="Calibri"/>
                <a:ea typeface="Calibri"/>
                <a:cs typeface="Calibri"/>
              </a:rPr>
              <a:t>فريق ثالث معني بالتحكيم والمواءمة</a:t>
            </a:r>
            <a:endParaRPr lang="en-US">
              <a:solidFill>
                <a:schemeClr val="tx1"/>
              </a:solidFill>
              <a:latin typeface="Calibri"/>
              <a:ea typeface="Calibri"/>
              <a:cs typeface="Calibri"/>
            </a:endParaRPr>
          </a:p>
        </p:txBody>
      </p:sp>
      <p:pic>
        <p:nvPicPr>
          <p:cNvPr id="32" name="Picture 2" descr="Man ">
            <a:extLst>
              <a:ext uri="{FF2B5EF4-FFF2-40B4-BE49-F238E27FC236}">
                <a16:creationId xmlns:a16="http://schemas.microsoft.com/office/drawing/2014/main" id="{D4365D91-D94D-5A8A-BF7C-CC214FBF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072" y="5582537"/>
            <a:ext cx="634452" cy="7780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22F666B-30C1-9B04-F2F4-4D52F8441420}"/>
              </a:ext>
            </a:extLst>
          </p:cNvPr>
          <p:cNvSpPr>
            <a:spLocks noGrp="1"/>
          </p:cNvSpPr>
          <p:nvPr>
            <p:ph type="sldNum" sz="quarter" idx="12"/>
          </p:nvPr>
        </p:nvSpPr>
        <p:spPr/>
        <p:txBody>
          <a:bodyPr/>
          <a:lstStyle/>
          <a:p>
            <a:fld id="{93DC70C4-EC28-4139-804F-3105A1F24213}" type="slidenum">
              <a:rPr lang="en-US" smtClean="0"/>
              <a:t>7</a:t>
            </a:fld>
            <a:endParaRPr lang="en-US"/>
          </a:p>
        </p:txBody>
      </p:sp>
      <p:sp>
        <p:nvSpPr>
          <p:cNvPr id="18" name="TextBox 17">
            <a:extLst>
              <a:ext uri="{FF2B5EF4-FFF2-40B4-BE49-F238E27FC236}">
                <a16:creationId xmlns:a16="http://schemas.microsoft.com/office/drawing/2014/main" id="{F98B7200-4AE1-C910-2C2D-9E6C846CED7C}"/>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19" name="Rectangle 18">
            <a:extLst>
              <a:ext uri="{FF2B5EF4-FFF2-40B4-BE49-F238E27FC236}">
                <a16:creationId xmlns:a16="http://schemas.microsoft.com/office/drawing/2014/main" id="{0D6842C0-F3AF-2631-26D9-FEA00A6A0809}"/>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Title 1">
            <a:extLst>
              <a:ext uri="{FF2B5EF4-FFF2-40B4-BE49-F238E27FC236}">
                <a16:creationId xmlns:a16="http://schemas.microsoft.com/office/drawing/2014/main" id="{D684C48B-BF79-78DB-5D20-DC085FCDA249}"/>
              </a:ext>
            </a:extLst>
          </p:cNvPr>
          <p:cNvSpPr txBox="1">
            <a:spLocks/>
          </p:cNvSpPr>
          <p:nvPr/>
        </p:nvSpPr>
        <p:spPr>
          <a:xfrm>
            <a:off x="1127897" y="209711"/>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1200"/>
              </a:spcAft>
              <a:buClrTx/>
              <a:buSzTx/>
              <a:buFontTx/>
              <a:buNone/>
              <a:tabLst/>
              <a:defRPr/>
            </a:pPr>
            <a:r>
              <a:rPr kumimoji="0" lang="ar-LB" sz="2400" b="1" i="0" u="none" strike="noStrike" kern="1200" cap="none" spc="0" normalizeH="0" baseline="0" noProof="0">
                <a:ln>
                  <a:noFill/>
                </a:ln>
                <a:effectLst/>
                <a:uLnTx/>
                <a:uFillTx/>
                <a:latin typeface="Aptos Display" panose="02110004020202020204"/>
                <a:ea typeface="Calibri"/>
                <a:cs typeface="Calibri"/>
              </a:rPr>
              <a:t>المرحلة الثانية: التقييم الرسمي والمعايير المعتمدة</a:t>
            </a:r>
          </a:p>
        </p:txBody>
      </p:sp>
      <p:pic>
        <p:nvPicPr>
          <p:cNvPr id="2063" name="Picture 2062">
            <a:extLst>
              <a:ext uri="{FF2B5EF4-FFF2-40B4-BE49-F238E27FC236}">
                <a16:creationId xmlns:a16="http://schemas.microsoft.com/office/drawing/2014/main" id="{530F2569-313B-4199-9C05-397F674EED13}"/>
              </a:ext>
            </a:extLst>
          </p:cNvPr>
          <p:cNvPicPr>
            <a:picLocks noChangeAspect="1"/>
          </p:cNvPicPr>
          <p:nvPr/>
        </p:nvPicPr>
        <p:blipFill>
          <a:blip r:embed="rId4"/>
          <a:srcRect l="-252" t="11509" r="142" b="-2738"/>
          <a:stretch>
            <a:fillRect/>
          </a:stretch>
        </p:blipFill>
        <p:spPr>
          <a:xfrm>
            <a:off x="1089206" y="4347844"/>
            <a:ext cx="9774411" cy="1230444"/>
          </a:xfrm>
          <a:prstGeom prst="rect">
            <a:avLst/>
          </a:prstGeom>
          <a:ln>
            <a:solidFill>
              <a:srgbClr val="539DDD"/>
            </a:solidFill>
          </a:ln>
        </p:spPr>
      </p:pic>
      <p:sp>
        <p:nvSpPr>
          <p:cNvPr id="4" name="TextBox 3">
            <a:extLst>
              <a:ext uri="{FF2B5EF4-FFF2-40B4-BE49-F238E27FC236}">
                <a16:creationId xmlns:a16="http://schemas.microsoft.com/office/drawing/2014/main" id="{A384DF7B-B828-222F-E852-14173C464837}"/>
              </a:ext>
            </a:extLst>
          </p:cNvPr>
          <p:cNvSpPr txBox="1"/>
          <p:nvPr/>
        </p:nvSpPr>
        <p:spPr>
          <a:xfrm>
            <a:off x="1142999" y="4052454"/>
            <a:ext cx="9767454" cy="251568"/>
          </a:xfrm>
          <a:prstGeom prst="rect">
            <a:avLst/>
          </a:prstGeom>
          <a:solidFill>
            <a:srgbClr val="539DD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7271F22B-5FD3-D195-0172-E4DCC38E1AF8}"/>
              </a:ext>
            </a:extLst>
          </p:cNvPr>
          <p:cNvSpPr txBox="1"/>
          <p:nvPr/>
        </p:nvSpPr>
        <p:spPr>
          <a:xfrm>
            <a:off x="1651340" y="4093239"/>
            <a:ext cx="11360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LB" sz="1000" b="1">
                <a:solidFill>
                  <a:schemeClr val="bg1"/>
                </a:solidFill>
                <a:ea typeface="Calibri"/>
                <a:cs typeface="Calibri"/>
              </a:rPr>
              <a:t>الخبرة العامة</a:t>
            </a:r>
            <a:endParaRPr lang="en-US" sz="1000" b="1"/>
          </a:p>
        </p:txBody>
      </p:sp>
      <p:sp>
        <p:nvSpPr>
          <p:cNvPr id="6" name="TextBox 5">
            <a:extLst>
              <a:ext uri="{FF2B5EF4-FFF2-40B4-BE49-F238E27FC236}">
                <a16:creationId xmlns:a16="http://schemas.microsoft.com/office/drawing/2014/main" id="{BCC8F9CC-1681-6AB1-3219-0C7F6413B022}"/>
              </a:ext>
            </a:extLst>
          </p:cNvPr>
          <p:cNvSpPr txBox="1"/>
          <p:nvPr/>
        </p:nvSpPr>
        <p:spPr>
          <a:xfrm>
            <a:off x="3192630" y="4082431"/>
            <a:ext cx="11360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LB" sz="1000" b="1">
                <a:solidFill>
                  <a:schemeClr val="bg1"/>
                </a:solidFill>
                <a:ea typeface="Calibri"/>
                <a:cs typeface="Calibri"/>
              </a:rPr>
              <a:t>الخبرة ذات الصلة</a:t>
            </a:r>
            <a:endParaRPr lang="en-US" sz="1000" b="1">
              <a:solidFill>
                <a:schemeClr val="bg1"/>
              </a:solidFill>
              <a:ea typeface="Calibri" panose="020F0502020204030204"/>
              <a:cs typeface="Calibri" panose="020F0502020204030204"/>
            </a:endParaRPr>
          </a:p>
        </p:txBody>
      </p:sp>
      <p:sp>
        <p:nvSpPr>
          <p:cNvPr id="7" name="TextBox 6">
            <a:extLst>
              <a:ext uri="{FF2B5EF4-FFF2-40B4-BE49-F238E27FC236}">
                <a16:creationId xmlns:a16="http://schemas.microsoft.com/office/drawing/2014/main" id="{7D560ECF-9646-040E-2834-02544D41EC95}"/>
              </a:ext>
            </a:extLst>
          </p:cNvPr>
          <p:cNvSpPr txBox="1"/>
          <p:nvPr/>
        </p:nvSpPr>
        <p:spPr>
          <a:xfrm>
            <a:off x="4454290" y="4088470"/>
            <a:ext cx="11360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LB" sz="1000" b="1">
                <a:solidFill>
                  <a:schemeClr val="bg1"/>
                </a:solidFill>
                <a:ea typeface="Calibri"/>
                <a:cs typeface="Calibri"/>
              </a:rPr>
              <a:t>الخبرة في المناصب القيادية</a:t>
            </a:r>
            <a:endParaRPr lang="en-US" sz="1000" b="1">
              <a:solidFill>
                <a:schemeClr val="bg1"/>
              </a:solidFill>
              <a:ea typeface="Calibri" panose="020F0502020204030204"/>
              <a:cs typeface="Calibri" panose="020F0502020204030204"/>
            </a:endParaRPr>
          </a:p>
        </p:txBody>
      </p:sp>
      <p:sp>
        <p:nvSpPr>
          <p:cNvPr id="15" name="TextBox 5">
            <a:extLst>
              <a:ext uri="{FF2B5EF4-FFF2-40B4-BE49-F238E27FC236}">
                <a16:creationId xmlns:a16="http://schemas.microsoft.com/office/drawing/2014/main" id="{BCC8F9CC-1681-6AB1-3219-0C7F6413B022}"/>
              </a:ext>
            </a:extLst>
          </p:cNvPr>
          <p:cNvSpPr txBox="1"/>
          <p:nvPr/>
        </p:nvSpPr>
        <p:spPr>
          <a:xfrm>
            <a:off x="5889721" y="4073233"/>
            <a:ext cx="113607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LB" sz="1000" b="1">
                <a:solidFill>
                  <a:schemeClr val="bg1"/>
                </a:solidFill>
                <a:ea typeface="Calibri"/>
                <a:cs typeface="Calibri"/>
              </a:rPr>
              <a:t>المؤهل العلمي</a:t>
            </a:r>
            <a:endParaRPr lang="en-US" sz="1000" b="1">
              <a:solidFill>
                <a:schemeClr val="bg1"/>
              </a:solidFill>
              <a:ea typeface="Calibri" panose="020F0502020204030204"/>
              <a:cs typeface="Calibri" panose="020F0502020204030204"/>
            </a:endParaRPr>
          </a:p>
        </p:txBody>
      </p:sp>
      <p:sp>
        <p:nvSpPr>
          <p:cNvPr id="16" name="TextBox 5">
            <a:extLst>
              <a:ext uri="{FF2B5EF4-FFF2-40B4-BE49-F238E27FC236}">
                <a16:creationId xmlns:a16="http://schemas.microsoft.com/office/drawing/2014/main" id="{11DA841D-B690-70A7-FF24-1B65D9024EB2}"/>
              </a:ext>
            </a:extLst>
          </p:cNvPr>
          <p:cNvSpPr txBox="1"/>
          <p:nvPr/>
        </p:nvSpPr>
        <p:spPr>
          <a:xfrm>
            <a:off x="7325152" y="4063563"/>
            <a:ext cx="113607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LB" sz="1000" b="1">
                <a:solidFill>
                  <a:schemeClr val="bg1"/>
                </a:solidFill>
                <a:ea typeface="Calibri"/>
                <a:cs typeface="Calibri"/>
              </a:rPr>
              <a:t>مؤلفات/مقالات</a:t>
            </a:r>
            <a:endParaRPr lang="en-US" sz="1000" b="1"/>
          </a:p>
        </p:txBody>
      </p:sp>
      <p:sp>
        <p:nvSpPr>
          <p:cNvPr id="25" name="TextBox 5">
            <a:extLst>
              <a:ext uri="{FF2B5EF4-FFF2-40B4-BE49-F238E27FC236}">
                <a16:creationId xmlns:a16="http://schemas.microsoft.com/office/drawing/2014/main" id="{CBFF1BAC-778C-74F8-550D-41FFDD080B6E}"/>
              </a:ext>
            </a:extLst>
          </p:cNvPr>
          <p:cNvSpPr txBox="1"/>
          <p:nvPr/>
        </p:nvSpPr>
        <p:spPr>
          <a:xfrm>
            <a:off x="8730103" y="4073233"/>
            <a:ext cx="113607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LB" sz="1000" b="1">
                <a:solidFill>
                  <a:schemeClr val="bg1"/>
                </a:solidFill>
                <a:ea typeface="Calibri"/>
                <a:cs typeface="Calibri"/>
              </a:rPr>
              <a:t>تدريب متخصص</a:t>
            </a:r>
            <a:endParaRPr lang="en-US" sz="1000" b="1">
              <a:ea typeface="Calibri" panose="020F0502020204030204"/>
              <a:cs typeface="Calibri" panose="020F0502020204030204"/>
            </a:endParaRPr>
          </a:p>
        </p:txBody>
      </p:sp>
      <p:sp>
        <p:nvSpPr>
          <p:cNvPr id="26" name="TextBox 25">
            <a:extLst>
              <a:ext uri="{FF2B5EF4-FFF2-40B4-BE49-F238E27FC236}">
                <a16:creationId xmlns:a16="http://schemas.microsoft.com/office/drawing/2014/main" id="{AFDD3DF5-C477-9BD7-BEEA-5A4682352A44}"/>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29" name="Rectangle 28">
            <a:extLst>
              <a:ext uri="{FF2B5EF4-FFF2-40B4-BE49-F238E27FC236}">
                <a16:creationId xmlns:a16="http://schemas.microsoft.com/office/drawing/2014/main" id="{6AB36F87-E8B0-AFD6-58CC-B3E00AEC9640}"/>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 name="Picture 29">
            <a:extLst>
              <a:ext uri="{FF2B5EF4-FFF2-40B4-BE49-F238E27FC236}">
                <a16:creationId xmlns:a16="http://schemas.microsoft.com/office/drawing/2014/main" id="{61A316C7-654C-76CC-19FC-04E60DE8E76A}"/>
              </a:ext>
            </a:extLst>
          </p:cNvPr>
          <p:cNvPicPr>
            <a:picLocks noChangeAspect="1"/>
          </p:cNvPicPr>
          <p:nvPr/>
        </p:nvPicPr>
        <p:blipFill>
          <a:blip r:embed="rId5">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
        <p:nvSpPr>
          <p:cNvPr id="34" name="TextBox 5">
            <a:extLst>
              <a:ext uri="{FF2B5EF4-FFF2-40B4-BE49-F238E27FC236}">
                <a16:creationId xmlns:a16="http://schemas.microsoft.com/office/drawing/2014/main" id="{A7D93B54-4AA8-0090-E201-9B58A8828FCA}"/>
              </a:ext>
            </a:extLst>
          </p:cNvPr>
          <p:cNvSpPr txBox="1"/>
          <p:nvPr/>
        </p:nvSpPr>
        <p:spPr>
          <a:xfrm>
            <a:off x="10048208" y="4052454"/>
            <a:ext cx="113607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LB" sz="1000" b="1">
                <a:solidFill>
                  <a:schemeClr val="bg1"/>
                </a:solidFill>
                <a:ea typeface="Calibri"/>
                <a:cs typeface="Calibri"/>
              </a:rPr>
              <a:t>المجموع</a:t>
            </a:r>
            <a:endParaRPr lang="en-US" sz="1000" b="1">
              <a:ea typeface="Calibri" panose="020F0502020204030204"/>
              <a:cs typeface="Calibri" panose="020F0502020204030204"/>
            </a:endParaRPr>
          </a:p>
        </p:txBody>
      </p:sp>
    </p:spTree>
    <p:extLst>
      <p:ext uri="{BB962C8B-B14F-4D97-AF65-F5344CB8AC3E}">
        <p14:creationId xmlns:p14="http://schemas.microsoft.com/office/powerpoint/2010/main" val="193891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88C9-98B1-5B6F-87C0-7B3E18BEB74D}"/>
            </a:ext>
          </a:extLst>
        </p:cNvPr>
        <p:cNvGrpSpPr/>
        <p:nvPr/>
      </p:nvGrpSpPr>
      <p:grpSpPr>
        <a:xfrm>
          <a:off x="0" y="0"/>
          <a:ext cx="0" cy="0"/>
          <a:chOff x="0" y="0"/>
          <a:chExt cx="0" cy="0"/>
        </a:xfrm>
      </p:grpSpPr>
      <p:sp>
        <p:nvSpPr>
          <p:cNvPr id="95" name="Slide Number Placeholder 94">
            <a:extLst>
              <a:ext uri="{FF2B5EF4-FFF2-40B4-BE49-F238E27FC236}">
                <a16:creationId xmlns:a16="http://schemas.microsoft.com/office/drawing/2014/main" id="{9B9FB84D-5840-8DA2-C4C1-66D928CC51C8}"/>
              </a:ext>
            </a:extLst>
          </p:cNvPr>
          <p:cNvSpPr>
            <a:spLocks noGrp="1"/>
          </p:cNvSpPr>
          <p:nvPr>
            <p:ph type="sldNum" sz="quarter" idx="12"/>
          </p:nvPr>
        </p:nvSpPr>
        <p:spPr/>
        <p:txBody>
          <a:bodyPr/>
          <a:lstStyle/>
          <a:p>
            <a:fld id="{93DC70C4-EC28-4139-804F-3105A1F24213}" type="slidenum">
              <a:rPr lang="en-US" smtClean="0"/>
              <a:t>8</a:t>
            </a:fld>
            <a:endParaRPr lang="en-US"/>
          </a:p>
        </p:txBody>
      </p:sp>
      <p:sp>
        <p:nvSpPr>
          <p:cNvPr id="96" name="TextBox 95">
            <a:extLst>
              <a:ext uri="{FF2B5EF4-FFF2-40B4-BE49-F238E27FC236}">
                <a16:creationId xmlns:a16="http://schemas.microsoft.com/office/drawing/2014/main" id="{B102E0F9-032B-9264-DD0C-DCAC8EE0678D}"/>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97" name="Rectangle 96">
            <a:extLst>
              <a:ext uri="{FF2B5EF4-FFF2-40B4-BE49-F238E27FC236}">
                <a16:creationId xmlns:a16="http://schemas.microsoft.com/office/drawing/2014/main" id="{7FCDC4ED-B177-B2EA-BEFB-BD0BDDDC92FD}"/>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8" name="Title 1">
            <a:extLst>
              <a:ext uri="{FF2B5EF4-FFF2-40B4-BE49-F238E27FC236}">
                <a16:creationId xmlns:a16="http://schemas.microsoft.com/office/drawing/2014/main" id="{7D397CE4-A201-94BC-5DEA-26886DB722CE}"/>
              </a:ext>
            </a:extLst>
          </p:cNvPr>
          <p:cNvSpPr txBox="1">
            <a:spLocks/>
          </p:cNvSpPr>
          <p:nvPr/>
        </p:nvSpPr>
        <p:spPr>
          <a:xfrm>
            <a:off x="1322447" y="183831"/>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defRPr/>
            </a:pPr>
            <a:r>
              <a:rPr kumimoji="0" lang="ar-LB" sz="2400" b="1" i="0" u="none" strike="noStrike" kern="1200" cap="none" spc="0" normalizeH="0" baseline="0" noProof="0">
                <a:ln>
                  <a:noFill/>
                </a:ln>
                <a:effectLst/>
                <a:uLnTx/>
                <a:uFillTx/>
                <a:latin typeface="Aptos Display" panose="02110004020202020204"/>
                <a:ea typeface="Calibri"/>
                <a:cs typeface="Calibri"/>
              </a:rPr>
              <a:t>المعايير المعتمدة</a:t>
            </a:r>
            <a:r>
              <a:rPr lang="ar-LB" sz="2400" b="1">
                <a:latin typeface="Aptos Display" panose="02110004020202020204"/>
                <a:ea typeface="Calibri"/>
                <a:cs typeface="Calibri"/>
              </a:rPr>
              <a:t> في التقييم الرسمي</a:t>
            </a:r>
            <a:endParaRPr kumimoji="0" lang="ar-LB" sz="2400" b="1" i="0" u="none" strike="noStrike" kern="1200" cap="none" spc="0" normalizeH="0" baseline="0" noProof="0">
              <a:ln>
                <a:noFill/>
              </a:ln>
              <a:effectLst/>
              <a:uLnTx/>
              <a:uFillTx/>
              <a:latin typeface="Aptos Display" panose="02110004020202020204"/>
              <a:ea typeface="Calibri"/>
              <a:cs typeface="Calibri"/>
            </a:endParaRPr>
          </a:p>
        </p:txBody>
      </p:sp>
      <p:grpSp>
        <p:nvGrpSpPr>
          <p:cNvPr id="7" name="Group 6">
            <a:extLst>
              <a:ext uri="{FF2B5EF4-FFF2-40B4-BE49-F238E27FC236}">
                <a16:creationId xmlns:a16="http://schemas.microsoft.com/office/drawing/2014/main" id="{FD317174-E09A-C6AD-28CF-54DC82899784}"/>
              </a:ext>
            </a:extLst>
          </p:cNvPr>
          <p:cNvGrpSpPr/>
          <p:nvPr/>
        </p:nvGrpSpPr>
        <p:grpSpPr>
          <a:xfrm>
            <a:off x="559154" y="952951"/>
            <a:ext cx="11409534" cy="5130747"/>
            <a:chOff x="7735951" y="1162556"/>
            <a:chExt cx="4376180" cy="4861199"/>
          </a:xfrm>
        </p:grpSpPr>
        <p:sp>
          <p:nvSpPr>
            <p:cNvPr id="11" name="Freeform: Shape 10">
              <a:extLst>
                <a:ext uri="{FF2B5EF4-FFF2-40B4-BE49-F238E27FC236}">
                  <a16:creationId xmlns:a16="http://schemas.microsoft.com/office/drawing/2014/main" id="{2E3F6C17-9D8A-B0CE-1D5E-72A51FC90B3D}"/>
                </a:ext>
              </a:extLst>
            </p:cNvPr>
            <p:cNvSpPr/>
            <p:nvPr/>
          </p:nvSpPr>
          <p:spPr>
            <a:xfrm flipH="1">
              <a:off x="9037882" y="2627126"/>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8328E401-191F-49B9-33F4-A6D314CFDE09}"/>
                </a:ext>
              </a:extLst>
            </p:cNvPr>
            <p:cNvSpPr/>
            <p:nvPr/>
          </p:nvSpPr>
          <p:spPr>
            <a:xfrm flipH="1">
              <a:off x="9037882" y="2266253"/>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5" rIns="210385" bIns="3531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02B744BD-43D7-4329-0652-9D776060050A}"/>
                </a:ext>
              </a:extLst>
            </p:cNvPr>
            <p:cNvSpPr/>
            <p:nvPr/>
          </p:nvSpPr>
          <p:spPr>
            <a:xfrm flipH="1">
              <a:off x="9063072" y="1791851"/>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C92BD9D2-94CD-D8EB-36B0-16AA6342A088}"/>
                </a:ext>
              </a:extLst>
            </p:cNvPr>
            <p:cNvSpPr/>
            <p:nvPr/>
          </p:nvSpPr>
          <p:spPr>
            <a:xfrm flipH="1">
              <a:off x="9407242" y="1701427"/>
              <a:ext cx="1818448" cy="34005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r>
                <a:rPr lang="ar-LB" sz="1050" b="1" u="none" strike="noStrike">
                  <a:solidFill>
                    <a:schemeClr val="tx1"/>
                  </a:solidFill>
                  <a:effectLst/>
                </a:rPr>
                <a:t>سنوات إضافية من الخبرة العامة</a:t>
              </a:r>
              <a:endParaRPr lang="en-US" sz="1050" b="1" u="none" strike="noStrike">
                <a:solidFill>
                  <a:schemeClr val="tx1"/>
                </a:solidFill>
                <a:effectLst/>
              </a:endParaRPr>
            </a:p>
          </p:txBody>
        </p:sp>
        <p:sp>
          <p:nvSpPr>
            <p:cNvPr id="22" name="Freeform: Shape 21">
              <a:extLst>
                <a:ext uri="{FF2B5EF4-FFF2-40B4-BE49-F238E27FC236}">
                  <a16:creationId xmlns:a16="http://schemas.microsoft.com/office/drawing/2014/main" id="{A1ED3136-0C83-AE83-C50C-026C1EFE2019}"/>
                </a:ext>
              </a:extLst>
            </p:cNvPr>
            <p:cNvSpPr/>
            <p:nvPr/>
          </p:nvSpPr>
          <p:spPr>
            <a:xfrm flipH="1">
              <a:off x="8462612" y="1702846"/>
              <a:ext cx="592580" cy="34005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lvl="0" indent="0" algn="ctr" fontAlgn="ctr">
                <a:spcBef>
                  <a:spcPts val="0"/>
                </a:spcBef>
                <a:spcAft>
                  <a:spcPts val="0"/>
                </a:spcAft>
                <a:buFont typeface="Arial" panose="020B0604020202020204" pitchFamily="34" charset="0"/>
                <a:buNone/>
              </a:pPr>
              <a:r>
                <a:rPr lang="fr-FR" sz="1050" u="none" strike="noStrike">
                  <a:solidFill>
                    <a:schemeClr val="tx1"/>
                  </a:solidFill>
                  <a:effectLst/>
                </a:rPr>
                <a:t>1</a:t>
              </a:r>
              <a:endParaRPr lang="fr-FR" sz="1050" i="0" u="none" strike="noStrike">
                <a:solidFill>
                  <a:schemeClr val="tx1"/>
                </a:solidFill>
                <a:effectLst/>
                <a:latin typeface="Aptos Narrow" panose="020B0004020202020204" pitchFamily="34" charset="0"/>
              </a:endParaRPr>
            </a:p>
          </p:txBody>
        </p:sp>
        <p:sp>
          <p:nvSpPr>
            <p:cNvPr id="23" name="Freeform: Shape 22">
              <a:extLst>
                <a:ext uri="{FF2B5EF4-FFF2-40B4-BE49-F238E27FC236}">
                  <a16:creationId xmlns:a16="http://schemas.microsoft.com/office/drawing/2014/main" id="{CBBE46BC-DF59-0F79-7844-1FADBD9F2DBE}"/>
                </a:ext>
              </a:extLst>
            </p:cNvPr>
            <p:cNvSpPr/>
            <p:nvPr/>
          </p:nvSpPr>
          <p:spPr>
            <a:xfrm flipH="1">
              <a:off x="9401962" y="2109059"/>
              <a:ext cx="1818448" cy="333884"/>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r>
                <a:rPr lang="ar-LB" sz="1050" b="1">
                  <a:solidFill>
                    <a:schemeClr val="tx1"/>
                  </a:solidFill>
                </a:rPr>
                <a:t>سنوات إضافية من الخبرة المحددة ذات الصلة</a:t>
              </a:r>
              <a:endParaRPr lang="en-US" sz="1050" b="1">
                <a:solidFill>
                  <a:schemeClr val="tx1"/>
                </a:solidFill>
              </a:endParaRPr>
            </a:p>
          </p:txBody>
        </p:sp>
        <p:sp>
          <p:nvSpPr>
            <p:cNvPr id="25" name="Freeform: Shape 24">
              <a:extLst>
                <a:ext uri="{FF2B5EF4-FFF2-40B4-BE49-F238E27FC236}">
                  <a16:creationId xmlns:a16="http://schemas.microsoft.com/office/drawing/2014/main" id="{079492CD-1366-B2D5-F3BC-23E1F6120965}"/>
                </a:ext>
              </a:extLst>
            </p:cNvPr>
            <p:cNvSpPr/>
            <p:nvPr/>
          </p:nvSpPr>
          <p:spPr>
            <a:xfrm flipH="1">
              <a:off x="8462610" y="2130510"/>
              <a:ext cx="592580" cy="333884"/>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US" sz="1050">
                  <a:solidFill>
                    <a:prstClr val="black"/>
                  </a:solidFill>
                  <a:latin typeface="Calibri" panose="020F0502020204030204" pitchFamily="34" charset="0"/>
                  <a:ea typeface="Calibri" panose="020F0502020204030204" pitchFamily="34" charset="0"/>
                  <a:cs typeface="Calibri" panose="020F0502020204030204" pitchFamily="34" charset="0"/>
                </a:rPr>
                <a:t>3</a:t>
              </a: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Freeform: Shape 25">
              <a:extLst>
                <a:ext uri="{FF2B5EF4-FFF2-40B4-BE49-F238E27FC236}">
                  <a16:creationId xmlns:a16="http://schemas.microsoft.com/office/drawing/2014/main" id="{169C8AA8-5A36-72E7-5C03-FE4DA733DCF8}"/>
                </a:ext>
              </a:extLst>
            </p:cNvPr>
            <p:cNvSpPr/>
            <p:nvPr/>
          </p:nvSpPr>
          <p:spPr>
            <a:xfrm flipH="1">
              <a:off x="9407242" y="2521227"/>
              <a:ext cx="1818448" cy="33388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r>
                <a:rPr lang="ar-LB" sz="1050" b="1">
                  <a:solidFill>
                    <a:schemeClr val="tx1"/>
                  </a:solidFill>
                  <a:cs typeface="Arial"/>
                </a:rPr>
                <a:t>الخبرة  ذات الصلة في المناصب القيادية</a:t>
              </a:r>
              <a:endParaRPr lang="en-US" sz="1050" b="1">
                <a:solidFill>
                  <a:schemeClr val="tx1"/>
                </a:solidFill>
                <a:cs typeface="Arial"/>
              </a:endParaRPr>
            </a:p>
          </p:txBody>
        </p:sp>
        <p:sp>
          <p:nvSpPr>
            <p:cNvPr id="28" name="Freeform: Shape 27">
              <a:extLst>
                <a:ext uri="{FF2B5EF4-FFF2-40B4-BE49-F238E27FC236}">
                  <a16:creationId xmlns:a16="http://schemas.microsoft.com/office/drawing/2014/main" id="{CBCF9438-0C49-7448-1540-6C21CD5A38D1}"/>
                </a:ext>
              </a:extLst>
            </p:cNvPr>
            <p:cNvSpPr/>
            <p:nvPr/>
          </p:nvSpPr>
          <p:spPr>
            <a:xfrm flipH="1">
              <a:off x="8462612" y="2522646"/>
              <a:ext cx="592580" cy="33388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p>
          </p:txBody>
        </p:sp>
        <p:sp>
          <p:nvSpPr>
            <p:cNvPr id="41" name="Freeform: Shape 40">
              <a:extLst>
                <a:ext uri="{FF2B5EF4-FFF2-40B4-BE49-F238E27FC236}">
                  <a16:creationId xmlns:a16="http://schemas.microsoft.com/office/drawing/2014/main" id="{0C2D93EA-F845-F9B4-ABD3-38FD8892C1A7}"/>
                </a:ext>
              </a:extLst>
            </p:cNvPr>
            <p:cNvSpPr/>
            <p:nvPr/>
          </p:nvSpPr>
          <p:spPr>
            <a:xfrm flipH="1">
              <a:off x="9393545" y="3020438"/>
              <a:ext cx="1818448" cy="1795558"/>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r>
                <a:rPr lang="ar-LB" sz="1050" b="1">
                  <a:solidFill>
                    <a:schemeClr val="tx1">
                      <a:lumMod val="95000"/>
                      <a:lumOff val="5000"/>
                    </a:schemeClr>
                  </a:solidFill>
                  <a:cs typeface="Arial"/>
                </a:rPr>
                <a:t>شهادة متقدمة في المجال ذي الصلة</a:t>
              </a:r>
              <a:endParaRPr lang="en-US" sz="1050" b="1">
                <a:solidFill>
                  <a:schemeClr val="tx1">
                    <a:lumMod val="95000"/>
                    <a:lumOff val="5000"/>
                  </a:schemeClr>
                </a:solidFill>
                <a:ea typeface="Calibri"/>
                <a:cs typeface="Arial"/>
              </a:endParaRPr>
            </a:p>
          </p:txBody>
        </p:sp>
        <p:sp>
          <p:nvSpPr>
            <p:cNvPr id="150" name="Freeform: Shape 149">
              <a:extLst>
                <a:ext uri="{FF2B5EF4-FFF2-40B4-BE49-F238E27FC236}">
                  <a16:creationId xmlns:a16="http://schemas.microsoft.com/office/drawing/2014/main" id="{0C29F296-48B8-F580-3B59-E68B8CE5C74F}"/>
                </a:ext>
              </a:extLst>
            </p:cNvPr>
            <p:cNvSpPr/>
            <p:nvPr/>
          </p:nvSpPr>
          <p:spPr>
            <a:xfrm flipH="1">
              <a:off x="9063072" y="5233622"/>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1" name="Freeform: Shape 150">
              <a:extLst>
                <a:ext uri="{FF2B5EF4-FFF2-40B4-BE49-F238E27FC236}">
                  <a16:creationId xmlns:a16="http://schemas.microsoft.com/office/drawing/2014/main" id="{9E7CFADC-59A7-FCE4-6306-266A1BA8A0D5}"/>
                </a:ext>
              </a:extLst>
            </p:cNvPr>
            <p:cNvSpPr/>
            <p:nvPr/>
          </p:nvSpPr>
          <p:spPr>
            <a:xfrm flipH="1">
              <a:off x="9429720" y="5109635"/>
              <a:ext cx="1795968"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r>
                <a:rPr lang="ar-LB" sz="1050" b="1">
                  <a:solidFill>
                    <a:schemeClr val="tx1"/>
                  </a:solidFill>
                </a:rPr>
                <a:t>المنشورات والدراسات ذات الصلة</a:t>
              </a:r>
              <a:endParaRPr lang="ar-SA" sz="1050" b="1">
                <a:solidFill>
                  <a:schemeClr val="tx1"/>
                </a:solidFill>
              </a:endParaRPr>
            </a:p>
          </p:txBody>
        </p:sp>
        <p:sp>
          <p:nvSpPr>
            <p:cNvPr id="153" name="Freeform: Shape 152">
              <a:extLst>
                <a:ext uri="{FF2B5EF4-FFF2-40B4-BE49-F238E27FC236}">
                  <a16:creationId xmlns:a16="http://schemas.microsoft.com/office/drawing/2014/main" id="{FF9A38B3-60D8-7EF5-DDF9-381ED8612490}"/>
                </a:ext>
              </a:extLst>
            </p:cNvPr>
            <p:cNvSpPr/>
            <p:nvPr/>
          </p:nvSpPr>
          <p:spPr>
            <a:xfrm flipH="1">
              <a:off x="8462612" y="5110709"/>
              <a:ext cx="592580"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0.5</a:t>
              </a:r>
            </a:p>
          </p:txBody>
        </p:sp>
        <p:sp>
          <p:nvSpPr>
            <p:cNvPr id="155" name="Freeform: Shape 154">
              <a:extLst>
                <a:ext uri="{FF2B5EF4-FFF2-40B4-BE49-F238E27FC236}">
                  <a16:creationId xmlns:a16="http://schemas.microsoft.com/office/drawing/2014/main" id="{6A9D5AF9-55E7-87FD-6775-3C9A80B7EE8E}"/>
                </a:ext>
              </a:extLst>
            </p:cNvPr>
            <p:cNvSpPr/>
            <p:nvPr/>
          </p:nvSpPr>
          <p:spPr>
            <a:xfrm flipH="1">
              <a:off x="9063072" y="5685914"/>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6" name="Freeform: Shape 155">
              <a:extLst>
                <a:ext uri="{FF2B5EF4-FFF2-40B4-BE49-F238E27FC236}">
                  <a16:creationId xmlns:a16="http://schemas.microsoft.com/office/drawing/2014/main" id="{37099469-57CD-30D6-5614-E3F3968090F4}"/>
                </a:ext>
              </a:extLst>
            </p:cNvPr>
            <p:cNvSpPr/>
            <p:nvPr/>
          </p:nvSpPr>
          <p:spPr>
            <a:xfrm flipH="1">
              <a:off x="9407240" y="5553049"/>
              <a:ext cx="1818448"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fontAlgn="ctr"/>
              <a:r>
                <a:rPr lang="ar-LB" sz="1050" b="1">
                  <a:solidFill>
                    <a:schemeClr val="tx1"/>
                  </a:solidFill>
                </a:rPr>
                <a:t>التدريبات</a:t>
              </a:r>
              <a:r>
                <a:rPr lang="ar-LB" sz="1050" b="1"/>
                <a:t> </a:t>
              </a:r>
              <a:r>
                <a:rPr lang="ar-LB" sz="1050" b="1">
                  <a:solidFill>
                    <a:schemeClr val="tx1"/>
                  </a:solidFill>
                </a:rPr>
                <a:t>المهنية والمتخصصة</a:t>
              </a:r>
              <a:endParaRPr lang="ar-SA" sz="1050" b="1">
                <a:solidFill>
                  <a:schemeClr val="tx1"/>
                </a:solidFill>
              </a:endParaRPr>
            </a:p>
          </p:txBody>
        </p:sp>
        <p:sp>
          <p:nvSpPr>
            <p:cNvPr id="158" name="Freeform: Shape 157">
              <a:extLst>
                <a:ext uri="{FF2B5EF4-FFF2-40B4-BE49-F238E27FC236}">
                  <a16:creationId xmlns:a16="http://schemas.microsoft.com/office/drawing/2014/main" id="{83ED6750-4807-18BD-2275-B5C7644136E1}"/>
                </a:ext>
              </a:extLst>
            </p:cNvPr>
            <p:cNvSpPr/>
            <p:nvPr/>
          </p:nvSpPr>
          <p:spPr>
            <a:xfrm flipH="1">
              <a:off x="8462612" y="5563001"/>
              <a:ext cx="592580"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0.5</a:t>
              </a:r>
            </a:p>
          </p:txBody>
        </p:sp>
        <p:sp>
          <p:nvSpPr>
            <p:cNvPr id="175" name="Rectangle 174">
              <a:extLst>
                <a:ext uri="{FF2B5EF4-FFF2-40B4-BE49-F238E27FC236}">
                  <a16:creationId xmlns:a16="http://schemas.microsoft.com/office/drawing/2014/main" id="{7CF15356-1F7A-D669-844B-78FD71BFC8C5}"/>
                </a:ext>
              </a:extLst>
            </p:cNvPr>
            <p:cNvSpPr/>
            <p:nvPr/>
          </p:nvSpPr>
          <p:spPr>
            <a:xfrm flipH="1">
              <a:off x="11264629" y="1704451"/>
              <a:ext cx="750558" cy="114850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6" name="Rectangle 175">
              <a:extLst>
                <a:ext uri="{FF2B5EF4-FFF2-40B4-BE49-F238E27FC236}">
                  <a16:creationId xmlns:a16="http://schemas.microsoft.com/office/drawing/2014/main" id="{903D6739-CBCA-C178-E6CF-D22AC4776066}"/>
                </a:ext>
              </a:extLst>
            </p:cNvPr>
            <p:cNvSpPr/>
            <p:nvPr/>
          </p:nvSpPr>
          <p:spPr>
            <a:xfrm flipH="1">
              <a:off x="7735951" y="3073341"/>
              <a:ext cx="592580" cy="175058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p>
          </p:txBody>
        </p:sp>
        <p:sp>
          <p:nvSpPr>
            <p:cNvPr id="177" name="Rectangle 176">
              <a:extLst>
                <a:ext uri="{FF2B5EF4-FFF2-40B4-BE49-F238E27FC236}">
                  <a16:creationId xmlns:a16="http://schemas.microsoft.com/office/drawing/2014/main" id="{66E78178-F8E4-02CF-C011-8C78423C16D5}"/>
                </a:ext>
              </a:extLst>
            </p:cNvPr>
            <p:cNvSpPr/>
            <p:nvPr/>
          </p:nvSpPr>
          <p:spPr>
            <a:xfrm flipH="1">
              <a:off x="11278231" y="3019880"/>
              <a:ext cx="736956" cy="179628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8" name="Rectangle 177">
              <a:extLst>
                <a:ext uri="{FF2B5EF4-FFF2-40B4-BE49-F238E27FC236}">
                  <a16:creationId xmlns:a16="http://schemas.microsoft.com/office/drawing/2014/main" id="{5F00AA87-5C79-0085-00D0-81344F80AEBC}"/>
                </a:ext>
              </a:extLst>
            </p:cNvPr>
            <p:cNvSpPr/>
            <p:nvPr/>
          </p:nvSpPr>
          <p:spPr>
            <a:xfrm flipH="1">
              <a:off x="7735951" y="5005583"/>
              <a:ext cx="592580" cy="101817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pitchFamily="34" charset="0"/>
                  <a:ea typeface="Calibri" panose="020F0502020204030204" pitchFamily="34" charset="0"/>
                  <a:cs typeface="Calibri" panose="020F0502020204030204" pitchFamily="34" charset="0"/>
                </a:rPr>
                <a:t>1</a:t>
              </a: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9" name="Rectangle 178">
              <a:extLst>
                <a:ext uri="{FF2B5EF4-FFF2-40B4-BE49-F238E27FC236}">
                  <a16:creationId xmlns:a16="http://schemas.microsoft.com/office/drawing/2014/main" id="{B67DD3BD-E062-B244-EE92-5FBC9874DCF3}"/>
                </a:ext>
              </a:extLst>
            </p:cNvPr>
            <p:cNvSpPr/>
            <p:nvPr/>
          </p:nvSpPr>
          <p:spPr>
            <a:xfrm flipH="1">
              <a:off x="11278231" y="4997824"/>
              <a:ext cx="736956" cy="101817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3" name="Freeform: Shape 192">
              <a:extLst>
                <a:ext uri="{FF2B5EF4-FFF2-40B4-BE49-F238E27FC236}">
                  <a16:creationId xmlns:a16="http://schemas.microsoft.com/office/drawing/2014/main" id="{E1A097CB-538E-48FB-817B-4B23A6C999CE}"/>
                </a:ext>
              </a:extLst>
            </p:cNvPr>
            <p:cNvSpPr/>
            <p:nvPr/>
          </p:nvSpPr>
          <p:spPr>
            <a:xfrm flipH="1">
              <a:off x="9244037" y="4016611"/>
              <a:ext cx="151112"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5" name="TextBox 194">
              <a:extLst>
                <a:ext uri="{FF2B5EF4-FFF2-40B4-BE49-F238E27FC236}">
                  <a16:creationId xmlns:a16="http://schemas.microsoft.com/office/drawing/2014/main" id="{8A1A6995-E09B-ECB9-4A91-402F51A75468}"/>
                </a:ext>
              </a:extLst>
            </p:cNvPr>
            <p:cNvSpPr txBox="1"/>
            <p:nvPr/>
          </p:nvSpPr>
          <p:spPr>
            <a:xfrm flipH="1">
              <a:off x="11225688" y="1984013"/>
              <a:ext cx="850211" cy="554050"/>
            </a:xfrm>
            <a:prstGeom prst="rect">
              <a:avLst/>
            </a:prstGeom>
            <a:noFill/>
          </p:spPr>
          <p:txBody>
            <a:bodyPr wrap="square">
              <a:spAutoFit/>
            </a:bodyPr>
            <a:lstStyle/>
            <a:p>
              <a:pPr algn="ctr" fontAlgn="ctr"/>
              <a:r>
                <a:rPr lang="ar-LB" sz="1600" b="1" u="none" strike="noStrike">
                  <a:effectLst/>
                </a:rPr>
                <a:t>الخبرة المهنية</a:t>
              </a:r>
              <a:endParaRPr lang="en-US" sz="1600" b="1" u="none" strike="noStrike">
                <a:effectLst/>
              </a:endParaRPr>
            </a:p>
          </p:txBody>
        </p:sp>
        <p:sp>
          <p:nvSpPr>
            <p:cNvPr id="197" name="TextBox 196">
              <a:extLst>
                <a:ext uri="{FF2B5EF4-FFF2-40B4-BE49-F238E27FC236}">
                  <a16:creationId xmlns:a16="http://schemas.microsoft.com/office/drawing/2014/main" id="{5FE747EB-DEB2-50BD-8658-EA78F03A7BCD}"/>
                </a:ext>
              </a:extLst>
            </p:cNvPr>
            <p:cNvSpPr txBox="1"/>
            <p:nvPr/>
          </p:nvSpPr>
          <p:spPr>
            <a:xfrm flipH="1">
              <a:off x="11211993" y="3703754"/>
              <a:ext cx="900138" cy="584775"/>
            </a:xfrm>
            <a:prstGeom prst="rect">
              <a:avLst/>
            </a:prstGeom>
            <a:noFill/>
          </p:spPr>
          <p:txBody>
            <a:bodyPr wrap="square">
              <a:spAutoFit/>
            </a:bodyPr>
            <a:lstStyle>
              <a:defPPr>
                <a:defRPr lang="en-US"/>
              </a:defPPr>
              <a:lvl1pPr algn="ctr" fontAlgn="ctr">
                <a:defRPr sz="1600" b="1" u="none" strike="noStrike">
                  <a:effectLst/>
                </a:defRPr>
              </a:lvl1pPr>
            </a:lstStyle>
            <a:p>
              <a:r>
                <a:rPr lang="ar-LB"/>
                <a:t>المؤهل العلمي </a:t>
              </a:r>
            </a:p>
          </p:txBody>
        </p:sp>
        <p:sp>
          <p:nvSpPr>
            <p:cNvPr id="199" name="TextBox 198">
              <a:extLst>
                <a:ext uri="{FF2B5EF4-FFF2-40B4-BE49-F238E27FC236}">
                  <a16:creationId xmlns:a16="http://schemas.microsoft.com/office/drawing/2014/main" id="{B35F562A-9AA7-8A71-7544-5DE3CB4245A7}"/>
                </a:ext>
              </a:extLst>
            </p:cNvPr>
            <p:cNvSpPr txBox="1"/>
            <p:nvPr/>
          </p:nvSpPr>
          <p:spPr>
            <a:xfrm flipH="1">
              <a:off x="11256741" y="5207090"/>
              <a:ext cx="804014" cy="584775"/>
            </a:xfrm>
            <a:prstGeom prst="rect">
              <a:avLst/>
            </a:prstGeom>
            <a:noFill/>
          </p:spPr>
          <p:txBody>
            <a:bodyPr wrap="square">
              <a:spAutoFit/>
            </a:bodyPr>
            <a:lstStyle>
              <a:defPPr>
                <a:defRPr lang="en-US"/>
              </a:defPPr>
              <a:lvl1pPr algn="ctr" fontAlgn="ctr">
                <a:defRPr sz="1600" b="1" u="none" strike="noStrike">
                  <a:effectLst/>
                </a:defRPr>
              </a:lvl1pPr>
            </a:lstStyle>
            <a:p>
              <a:r>
                <a:rPr lang="ar-LB"/>
                <a:t>التطوير المهني </a:t>
              </a:r>
              <a:endParaRPr lang="en-US"/>
            </a:p>
          </p:txBody>
        </p:sp>
        <p:sp>
          <p:nvSpPr>
            <p:cNvPr id="200" name="Rectangle 199">
              <a:extLst>
                <a:ext uri="{FF2B5EF4-FFF2-40B4-BE49-F238E27FC236}">
                  <a16:creationId xmlns:a16="http://schemas.microsoft.com/office/drawing/2014/main" id="{5DD40E99-031B-73BE-A3F2-75C098361ABD}"/>
                </a:ext>
              </a:extLst>
            </p:cNvPr>
            <p:cNvSpPr/>
            <p:nvPr/>
          </p:nvSpPr>
          <p:spPr>
            <a:xfrm flipH="1">
              <a:off x="7735951" y="1702845"/>
              <a:ext cx="592580" cy="114850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pitchFamily="34" charset="0"/>
                  <a:ea typeface="Calibri" panose="020F0502020204030204" pitchFamily="34" charset="0"/>
                  <a:cs typeface="Calibri" panose="020F0502020204030204" pitchFamily="34" charset="0"/>
                </a:rPr>
                <a:t>6</a:t>
              </a: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1" name="Rectangle 200">
              <a:extLst>
                <a:ext uri="{FF2B5EF4-FFF2-40B4-BE49-F238E27FC236}">
                  <a16:creationId xmlns:a16="http://schemas.microsoft.com/office/drawing/2014/main" id="{21E6054D-D295-40B8-BD90-0B4DCB4F4149}"/>
                </a:ext>
              </a:extLst>
            </p:cNvPr>
            <p:cNvSpPr/>
            <p:nvPr/>
          </p:nvSpPr>
          <p:spPr>
            <a:xfrm flipH="1">
              <a:off x="7735951" y="3073340"/>
              <a:ext cx="592580" cy="175058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pitchFamily="34" charset="0"/>
                  <a:ea typeface="Calibri" panose="020F0502020204030204" pitchFamily="34" charset="0"/>
                  <a:cs typeface="Calibri" panose="020F0502020204030204" pitchFamily="34" charset="0"/>
                </a:rPr>
                <a:t>3</a:t>
              </a: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Freeform: Shape 36">
              <a:extLst>
                <a:ext uri="{FF2B5EF4-FFF2-40B4-BE49-F238E27FC236}">
                  <a16:creationId xmlns:a16="http://schemas.microsoft.com/office/drawing/2014/main" id="{836CF59E-D3B0-CB8D-D898-F48A400E673F}"/>
                </a:ext>
              </a:extLst>
            </p:cNvPr>
            <p:cNvSpPr/>
            <p:nvPr/>
          </p:nvSpPr>
          <p:spPr>
            <a:xfrm flipH="1">
              <a:off x="8445302" y="3929440"/>
              <a:ext cx="592580"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defTabSz="1822450">
                <a:lnSpc>
                  <a:spcPct val="90000"/>
                </a:lnSpc>
                <a:spcBef>
                  <a:spcPct val="0"/>
                </a:spcBef>
                <a:spcAft>
                  <a:spcPct val="35000"/>
                </a:spcAft>
                <a:defRPr/>
              </a:pPr>
              <a:r>
                <a:rPr kumimoji="0" lang="en-US" sz="1050" b="0" i="0" u="none" strike="noStrike" kern="1200" cap="none" spc="0" normalizeH="0" baseline="0" noProof="0">
                  <a:ln>
                    <a:noFill/>
                  </a:ln>
                  <a:solidFill>
                    <a:prstClr val="black"/>
                  </a:solidFill>
                  <a:effectLst/>
                  <a:uLnTx/>
                  <a:uFillTx/>
                  <a:latin typeface="Calibri"/>
                  <a:ea typeface="Calibri"/>
                  <a:cs typeface="Calibri"/>
                </a:rPr>
                <a:t>2</a:t>
              </a:r>
              <a:r>
                <a:rPr lang="en-US" sz="1050">
                  <a:solidFill>
                    <a:prstClr val="black"/>
                  </a:solidFill>
                  <a:latin typeface="Calibri"/>
                  <a:ea typeface="Calibri"/>
                  <a:cs typeface="Calibri"/>
                </a:rPr>
                <a:t> </a:t>
              </a:r>
              <a:r>
                <a:rPr kumimoji="0" lang="ar-LB" sz="1050" b="0" i="0" u="none" strike="noStrike" kern="1200" cap="none" spc="0" normalizeH="0" baseline="0" noProof="0">
                  <a:ln>
                    <a:noFill/>
                  </a:ln>
                  <a:solidFill>
                    <a:prstClr val="black"/>
                  </a:solidFill>
                  <a:effectLst/>
                  <a:uLnTx/>
                  <a:uFillTx/>
                  <a:latin typeface="Calibri"/>
                  <a:ea typeface="Calibri"/>
                  <a:cs typeface="Calibri"/>
                </a:rPr>
                <a:t>حتى </a:t>
              </a:r>
              <a:r>
                <a:rPr kumimoji="0" lang="en-US" sz="1050" b="0" i="0" u="none" strike="noStrike" kern="1200" cap="none" spc="0" normalizeH="0" baseline="0" noProof="0">
                  <a:ln>
                    <a:noFill/>
                  </a:ln>
                  <a:solidFill>
                    <a:prstClr val="black"/>
                  </a:solidFill>
                  <a:effectLst/>
                  <a:uLnTx/>
                  <a:uFillTx/>
                  <a:latin typeface="Calibri"/>
                  <a:ea typeface="Calibri"/>
                  <a:cs typeface="Calibri"/>
                </a:rPr>
                <a:t> </a:t>
              </a:r>
            </a:p>
          </p:txBody>
        </p:sp>
        <p:sp>
          <p:nvSpPr>
            <p:cNvPr id="47" name="Freeform: Shape 46">
              <a:extLst>
                <a:ext uri="{FF2B5EF4-FFF2-40B4-BE49-F238E27FC236}">
                  <a16:creationId xmlns:a16="http://schemas.microsoft.com/office/drawing/2014/main" id="{DE54682A-A954-3FEC-9C8E-45171B29462B}"/>
                </a:ext>
              </a:extLst>
            </p:cNvPr>
            <p:cNvSpPr/>
            <p:nvPr/>
          </p:nvSpPr>
          <p:spPr>
            <a:xfrm flipH="1">
              <a:off x="8445302" y="4524322"/>
              <a:ext cx="592580"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0.5</a:t>
              </a:r>
            </a:p>
          </p:txBody>
        </p:sp>
        <p:sp>
          <p:nvSpPr>
            <p:cNvPr id="58" name="Freeform: Shape 57">
              <a:extLst>
                <a:ext uri="{FF2B5EF4-FFF2-40B4-BE49-F238E27FC236}">
                  <a16:creationId xmlns:a16="http://schemas.microsoft.com/office/drawing/2014/main" id="{937D8312-9020-950C-C4DD-F5819ED6F5B3}"/>
                </a:ext>
              </a:extLst>
            </p:cNvPr>
            <p:cNvSpPr/>
            <p:nvPr/>
          </p:nvSpPr>
          <p:spPr>
            <a:xfrm rot="5400000" flipH="1">
              <a:off x="8636899" y="4023551"/>
              <a:ext cx="1173340" cy="4571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Freeform: Shape 58">
              <a:extLst>
                <a:ext uri="{FF2B5EF4-FFF2-40B4-BE49-F238E27FC236}">
                  <a16:creationId xmlns:a16="http://schemas.microsoft.com/office/drawing/2014/main" id="{E3B7F33E-91E7-9F23-8AF4-CB7B93E45520}"/>
                </a:ext>
              </a:extLst>
            </p:cNvPr>
            <p:cNvSpPr/>
            <p:nvPr/>
          </p:nvSpPr>
          <p:spPr>
            <a:xfrm flipH="1">
              <a:off x="9079820" y="4603583"/>
              <a:ext cx="151112"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0" name="Freeform: Shape 59">
              <a:extLst>
                <a:ext uri="{FF2B5EF4-FFF2-40B4-BE49-F238E27FC236}">
                  <a16:creationId xmlns:a16="http://schemas.microsoft.com/office/drawing/2014/main" id="{D167AA48-5CEF-FBDE-7AA2-C576C392DF09}"/>
                </a:ext>
              </a:extLst>
            </p:cNvPr>
            <p:cNvSpPr/>
            <p:nvPr/>
          </p:nvSpPr>
          <p:spPr>
            <a:xfrm flipH="1">
              <a:off x="9079821" y="4016610"/>
              <a:ext cx="166193"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Freeform: Shape 61">
              <a:extLst>
                <a:ext uri="{FF2B5EF4-FFF2-40B4-BE49-F238E27FC236}">
                  <a16:creationId xmlns:a16="http://schemas.microsoft.com/office/drawing/2014/main" id="{53BA3931-201B-7EB2-30CD-CDAD3BDC2AF5}"/>
                </a:ext>
              </a:extLst>
            </p:cNvPr>
            <p:cNvSpPr/>
            <p:nvPr/>
          </p:nvSpPr>
          <p:spPr>
            <a:xfrm flipH="1">
              <a:off x="8446906" y="3374080"/>
              <a:ext cx="592580"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algn="ctr" defTabSz="1822450">
                <a:lnSpc>
                  <a:spcPct val="90000"/>
                </a:lnSpc>
                <a:spcBef>
                  <a:spcPct val="0"/>
                </a:spcBef>
                <a:spcAft>
                  <a:spcPct val="35000"/>
                </a:spcAft>
                <a:defRPr/>
              </a:pPr>
              <a:r>
                <a:rPr kumimoji="0" lang="en-US" sz="1050" b="0" i="0" u="none" strike="noStrike" kern="1200" cap="none" spc="0" normalizeH="0" baseline="0" noProof="0">
                  <a:ln>
                    <a:noFill/>
                  </a:ln>
                  <a:solidFill>
                    <a:prstClr val="black"/>
                  </a:solidFill>
                  <a:effectLst/>
                  <a:uLnTx/>
                  <a:uFillTx/>
                  <a:latin typeface="Calibri"/>
                  <a:ea typeface="Calibri"/>
                  <a:cs typeface="Calibri"/>
                </a:rPr>
                <a:t>1</a:t>
              </a:r>
              <a:r>
                <a:rPr lang="en-US" sz="1050">
                  <a:solidFill>
                    <a:prstClr val="black"/>
                  </a:solidFill>
                  <a:latin typeface="Calibri"/>
                  <a:ea typeface="Calibri"/>
                  <a:cs typeface="Calibri"/>
                </a:rPr>
                <a:t> </a:t>
              </a:r>
              <a:r>
                <a:rPr kumimoji="0" lang="ar-LB" sz="1050" b="0" i="0" u="none" strike="noStrike" kern="1200" cap="none" spc="0" normalizeH="0" baseline="0" noProof="0">
                  <a:ln>
                    <a:noFill/>
                  </a:ln>
                  <a:solidFill>
                    <a:prstClr val="black"/>
                  </a:solidFill>
                  <a:effectLst/>
                  <a:uLnTx/>
                  <a:uFillTx/>
                  <a:latin typeface="Calibri"/>
                  <a:ea typeface="Calibri"/>
                  <a:cs typeface="Calibri"/>
                </a:rPr>
                <a:t>حتى </a:t>
              </a:r>
              <a:endParaRPr kumimoji="0" lang="en-US" sz="1050" b="0" i="0" u="none" strike="noStrike" kern="1200" cap="none" spc="0" normalizeH="0" baseline="0" noProof="0">
                <a:ln>
                  <a:noFill/>
                </a:ln>
                <a:solidFill>
                  <a:prstClr val="black"/>
                </a:solidFill>
                <a:effectLst/>
                <a:uLnTx/>
                <a:uFillTx/>
                <a:latin typeface="Calibri"/>
                <a:ea typeface="Calibri"/>
                <a:cs typeface="Calibri"/>
              </a:endParaRPr>
            </a:p>
          </p:txBody>
        </p:sp>
        <p:sp>
          <p:nvSpPr>
            <p:cNvPr id="63" name="Freeform: Shape 62">
              <a:extLst>
                <a:ext uri="{FF2B5EF4-FFF2-40B4-BE49-F238E27FC236}">
                  <a16:creationId xmlns:a16="http://schemas.microsoft.com/office/drawing/2014/main" id="{75037476-41CD-E208-EC6D-7FABDEC60C9B}"/>
                </a:ext>
              </a:extLst>
            </p:cNvPr>
            <p:cNvSpPr/>
            <p:nvPr/>
          </p:nvSpPr>
          <p:spPr>
            <a:xfrm flipH="1">
              <a:off x="9074190" y="3442096"/>
              <a:ext cx="151112"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AE71EA06-C197-7E5D-AA2F-C981C18AE7A6}"/>
                </a:ext>
              </a:extLst>
            </p:cNvPr>
            <p:cNvSpPr/>
            <p:nvPr/>
          </p:nvSpPr>
          <p:spPr>
            <a:xfrm>
              <a:off x="7735952" y="1162556"/>
              <a:ext cx="1303534" cy="324983"/>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التقييم</a:t>
              </a:r>
              <a:r>
                <a:rPr lang="ar-LB" sz="1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AF75DFD6-720E-6724-76F2-9BD1A2E60CFA}"/>
                </a:ext>
              </a:extLst>
            </p:cNvPr>
            <p:cNvSpPr/>
            <p:nvPr/>
          </p:nvSpPr>
          <p:spPr>
            <a:xfrm>
              <a:off x="11278231" y="1171577"/>
              <a:ext cx="736955" cy="337410"/>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a:latin typeface="Calibri" panose="020F0502020204030204" pitchFamily="34" charset="0"/>
                  <a:ea typeface="Calibri" panose="020F0502020204030204" pitchFamily="34" charset="0"/>
                  <a:cs typeface="Calibri" panose="020F0502020204030204" pitchFamily="34" charset="0"/>
                </a:rPr>
                <a:t>البعد</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B177F9ED-79EB-F040-94D9-9A046BBE3454}"/>
                </a:ext>
              </a:extLst>
            </p:cNvPr>
            <p:cNvSpPr/>
            <p:nvPr/>
          </p:nvSpPr>
          <p:spPr>
            <a:xfrm>
              <a:off x="9388659" y="1177936"/>
              <a:ext cx="1828219" cy="333583"/>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المؤشّر</a:t>
              </a:r>
              <a:endParaRPr lang="en-US">
                <a:latin typeface="Calibri" panose="020F0502020204030204" pitchFamily="34" charset="0"/>
                <a:ea typeface="Calibri" panose="020F0502020204030204" pitchFamily="34" charset="0"/>
                <a:cs typeface="Calibri" panose="020F0502020204030204" pitchFamily="34" charset="0"/>
              </a:endParaRPr>
            </a:p>
          </p:txBody>
        </p:sp>
      </p:grpSp>
      <p:sp>
        <p:nvSpPr>
          <p:cNvPr id="2" name="TextBox 1">
            <a:extLst>
              <a:ext uri="{FF2B5EF4-FFF2-40B4-BE49-F238E27FC236}">
                <a16:creationId xmlns:a16="http://schemas.microsoft.com/office/drawing/2014/main" id="{95184C07-37F1-B304-C500-55D39A1A771A}"/>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6" name="Rectangle 5">
            <a:extLst>
              <a:ext uri="{FF2B5EF4-FFF2-40B4-BE49-F238E27FC236}">
                <a16:creationId xmlns:a16="http://schemas.microsoft.com/office/drawing/2014/main" id="{207F2BCA-ECC2-B760-832F-7E7A6C94AD4A}"/>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FFE8F0A0-16DF-AE47-A984-CBBF00337987}"/>
              </a:ext>
            </a:extLst>
          </p:cNvPr>
          <p:cNvPicPr>
            <a:picLocks noChangeAspect="1"/>
          </p:cNvPicPr>
          <p:nvPr/>
        </p:nvPicPr>
        <p:blipFill>
          <a:blip r:embed="rId2">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
        <p:nvSpPr>
          <p:cNvPr id="9" name="Rectangle 8">
            <a:extLst>
              <a:ext uri="{FF2B5EF4-FFF2-40B4-BE49-F238E27FC236}">
                <a16:creationId xmlns:a16="http://schemas.microsoft.com/office/drawing/2014/main" id="{A16B95B5-33AF-270B-D59F-4967D60A25C4}"/>
              </a:ext>
            </a:extLst>
          </p:cNvPr>
          <p:cNvSpPr/>
          <p:nvPr/>
        </p:nvSpPr>
        <p:spPr>
          <a:xfrm flipH="1">
            <a:off x="2453690" y="6095423"/>
            <a:ext cx="7203871" cy="25602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140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إجمالي درجة التقييم الرسمي =10</a:t>
            </a:r>
            <a:endParaRPr kumimoji="0" lang="en-US" sz="14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FA115E55-DDDB-25F5-FBE3-BAFE3F86C746}"/>
              </a:ext>
            </a:extLst>
          </p:cNvPr>
          <p:cNvSpPr/>
          <p:nvPr/>
        </p:nvSpPr>
        <p:spPr>
          <a:xfrm flipH="1">
            <a:off x="9621856" y="3777783"/>
            <a:ext cx="172696" cy="7946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3357DC21-A3EB-C6AD-881A-B942119EC5D9}"/>
              </a:ext>
            </a:extLst>
          </p:cNvPr>
          <p:cNvSpPr/>
          <p:nvPr/>
        </p:nvSpPr>
        <p:spPr>
          <a:xfrm flipH="1">
            <a:off x="9657561" y="2531544"/>
            <a:ext cx="101528" cy="66300"/>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7AC05F96-5C14-5305-B6E8-EF5819A59E17}"/>
              </a:ext>
            </a:extLst>
          </p:cNvPr>
          <p:cNvSpPr/>
          <p:nvPr/>
        </p:nvSpPr>
        <p:spPr>
          <a:xfrm flipH="1">
            <a:off x="9648125" y="2092834"/>
            <a:ext cx="101528" cy="66300"/>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5E3C2C06-587B-22B5-B2C4-058FAD33650F}"/>
              </a:ext>
            </a:extLst>
          </p:cNvPr>
          <p:cNvSpPr/>
          <p:nvPr/>
        </p:nvSpPr>
        <p:spPr>
          <a:xfrm flipH="1">
            <a:off x="9657561" y="1692804"/>
            <a:ext cx="101528" cy="66300"/>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520A247F-C70F-7BB6-2B0A-8AFDEAB5BEE7}"/>
              </a:ext>
            </a:extLst>
          </p:cNvPr>
          <p:cNvSpPr/>
          <p:nvPr/>
        </p:nvSpPr>
        <p:spPr>
          <a:xfrm flipH="1">
            <a:off x="9650350" y="5293376"/>
            <a:ext cx="144202" cy="10091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9A9CD267-EF76-7CE0-0E95-5192D392EFDA}"/>
              </a:ext>
            </a:extLst>
          </p:cNvPr>
          <p:cNvSpPr/>
          <p:nvPr/>
        </p:nvSpPr>
        <p:spPr>
          <a:xfrm flipH="1">
            <a:off x="9650350" y="5753349"/>
            <a:ext cx="144202" cy="100912"/>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73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88C9-98B1-5B6F-87C0-7B3E18BEB74D}"/>
            </a:ext>
          </a:extLst>
        </p:cNvPr>
        <p:cNvGrpSpPr/>
        <p:nvPr/>
      </p:nvGrpSpPr>
      <p:grpSpPr>
        <a:xfrm>
          <a:off x="0" y="0"/>
          <a:ext cx="0" cy="0"/>
          <a:chOff x="0" y="0"/>
          <a:chExt cx="0" cy="0"/>
        </a:xfrm>
      </p:grpSpPr>
      <p:sp>
        <p:nvSpPr>
          <p:cNvPr id="11" name="Freeform: Shape 10">
            <a:extLst>
              <a:ext uri="{FF2B5EF4-FFF2-40B4-BE49-F238E27FC236}">
                <a16:creationId xmlns:a16="http://schemas.microsoft.com/office/drawing/2014/main" id="{2E3F6C17-9D8A-B0CE-1D5E-72A51FC90B3D}"/>
              </a:ext>
            </a:extLst>
          </p:cNvPr>
          <p:cNvSpPr/>
          <p:nvPr/>
        </p:nvSpPr>
        <p:spPr>
          <a:xfrm flipH="1">
            <a:off x="9054452" y="2336191"/>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DE715707-6037-6A44-6C3C-9E69DD2B925D}"/>
              </a:ext>
            </a:extLst>
          </p:cNvPr>
          <p:cNvSpPr/>
          <p:nvPr/>
        </p:nvSpPr>
        <p:spPr>
          <a:xfrm flipH="1">
            <a:off x="1543305" y="1936327"/>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5" rIns="210385" bIns="3531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8328E401-191F-49B9-33F4-A6D314CFDE09}"/>
              </a:ext>
            </a:extLst>
          </p:cNvPr>
          <p:cNvSpPr/>
          <p:nvPr/>
        </p:nvSpPr>
        <p:spPr>
          <a:xfrm flipH="1">
            <a:off x="9149368" y="1930985"/>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5" rIns="210385" bIns="3531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2A3D9FF3-7FEE-0A99-B03A-3EDA755E6FCE}"/>
              </a:ext>
            </a:extLst>
          </p:cNvPr>
          <p:cNvSpPr/>
          <p:nvPr/>
        </p:nvSpPr>
        <p:spPr>
          <a:xfrm flipH="1">
            <a:off x="1536899" y="1521792"/>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02B744BD-43D7-4329-0652-9D776060050A}"/>
              </a:ext>
            </a:extLst>
          </p:cNvPr>
          <p:cNvSpPr/>
          <p:nvPr/>
        </p:nvSpPr>
        <p:spPr>
          <a:xfrm flipH="1">
            <a:off x="9079642" y="1500916"/>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C92BD9D2-94CD-D8EB-36B0-16AA6342A088}"/>
              </a:ext>
            </a:extLst>
          </p:cNvPr>
          <p:cNvSpPr/>
          <p:nvPr/>
        </p:nvSpPr>
        <p:spPr>
          <a:xfrm flipH="1">
            <a:off x="9423812" y="1410492"/>
            <a:ext cx="1818448" cy="34005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سنوات إضافية من الخبرة العامة</a:t>
            </a:r>
            <a:endParaRPr kumimoji="0" lang="en-US" sz="105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AE60D552-9770-3530-2F80-4FFA055C1CC1}"/>
              </a:ext>
            </a:extLst>
          </p:cNvPr>
          <p:cNvSpPr/>
          <p:nvPr/>
        </p:nvSpPr>
        <p:spPr>
          <a:xfrm flipH="1">
            <a:off x="1837085" y="1418642"/>
            <a:ext cx="7338937" cy="34005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ar-LB" sz="1050" b="0" i="0" u="none" strike="noStrike" kern="1200" cap="none" spc="0" normalizeH="0" baseline="0" noProof="0">
                <a:ln>
                  <a:noFill/>
                </a:ln>
                <a:solidFill>
                  <a:prstClr val="white"/>
                </a:solidFill>
                <a:effectLst/>
                <a:uLnTx/>
                <a:uFillTx/>
                <a:latin typeface="Aptos" panose="02110004020202020204"/>
                <a:ea typeface="+mn-ea"/>
                <a:cs typeface="Arial" panose="020B0604020202020204" pitchFamily="34" charset="0"/>
              </a:rPr>
              <a:t> </a:t>
            </a: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نقطة لكل 5 سنوات حتى 15 سنة</a:t>
            </a:r>
            <a: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t>0.25</a:t>
            </a: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A1ED3136-0C83-AE83-C50C-026C1EFE2019}"/>
              </a:ext>
            </a:extLst>
          </p:cNvPr>
          <p:cNvSpPr/>
          <p:nvPr/>
        </p:nvSpPr>
        <p:spPr>
          <a:xfrm flipH="1">
            <a:off x="1083774" y="1404152"/>
            <a:ext cx="592580" cy="34005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fr-FR" sz="105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fr-FR" sz="1050" b="0" i="0" u="none" strike="noStrike" kern="1200" cap="none" spc="0" normalizeH="0" baseline="0" noProof="0">
              <a:ln>
                <a:noFill/>
              </a:ln>
              <a:solidFill>
                <a:prstClr val="black"/>
              </a:solidFill>
              <a:effectLst/>
              <a:uLnTx/>
              <a:uFillTx/>
              <a:latin typeface="Aptos Narrow" panose="020B0004020202020204" pitchFamily="34" charset="0"/>
              <a:ea typeface="+mn-ea"/>
              <a:cs typeface="+mn-cs"/>
            </a:endParaRPr>
          </a:p>
        </p:txBody>
      </p:sp>
      <p:sp>
        <p:nvSpPr>
          <p:cNvPr id="23" name="Freeform: Shape 22">
            <a:extLst>
              <a:ext uri="{FF2B5EF4-FFF2-40B4-BE49-F238E27FC236}">
                <a16:creationId xmlns:a16="http://schemas.microsoft.com/office/drawing/2014/main" id="{CBBE46BC-DF59-0F79-7844-1FADBD9F2DBE}"/>
              </a:ext>
            </a:extLst>
          </p:cNvPr>
          <p:cNvSpPr/>
          <p:nvPr/>
        </p:nvSpPr>
        <p:spPr>
          <a:xfrm flipH="1">
            <a:off x="9423810" y="1838156"/>
            <a:ext cx="1818448" cy="333884"/>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سنوات إضافية من الخبرة المحددة ذات الصلة</a:t>
            </a:r>
            <a:endParaRPr kumimoji="0" lang="en-US" sz="105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07C60BFB-0BED-AC0E-0609-063F70CD90BF}"/>
              </a:ext>
            </a:extLst>
          </p:cNvPr>
          <p:cNvSpPr/>
          <p:nvPr/>
        </p:nvSpPr>
        <p:spPr>
          <a:xfrm flipH="1">
            <a:off x="1824127" y="1831762"/>
            <a:ext cx="7338937" cy="333884"/>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نقاط إضافية لكل 5 سنوات حتى 15 سنة</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sym typeface="+mn-lt"/>
            </a:endParaRPr>
          </a:p>
        </p:txBody>
      </p:sp>
      <p:sp>
        <p:nvSpPr>
          <p:cNvPr id="25" name="Freeform: Shape 24">
            <a:extLst>
              <a:ext uri="{FF2B5EF4-FFF2-40B4-BE49-F238E27FC236}">
                <a16:creationId xmlns:a16="http://schemas.microsoft.com/office/drawing/2014/main" id="{079492CD-1366-B2D5-F3BC-23E1F6120965}"/>
              </a:ext>
            </a:extLst>
          </p:cNvPr>
          <p:cNvSpPr/>
          <p:nvPr/>
        </p:nvSpPr>
        <p:spPr>
          <a:xfrm flipH="1">
            <a:off x="1083772" y="1831816"/>
            <a:ext cx="592580" cy="333884"/>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p>
        </p:txBody>
      </p:sp>
      <p:sp>
        <p:nvSpPr>
          <p:cNvPr id="26" name="Freeform: Shape 25">
            <a:extLst>
              <a:ext uri="{FF2B5EF4-FFF2-40B4-BE49-F238E27FC236}">
                <a16:creationId xmlns:a16="http://schemas.microsoft.com/office/drawing/2014/main" id="{169C8AA8-5A36-72E7-5C03-FE4DA733DCF8}"/>
              </a:ext>
            </a:extLst>
          </p:cNvPr>
          <p:cNvSpPr/>
          <p:nvPr/>
        </p:nvSpPr>
        <p:spPr>
          <a:xfrm flipH="1">
            <a:off x="9423812" y="2230292"/>
            <a:ext cx="1818448" cy="33388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1" i="0" u="none" strike="noStrike" kern="1200" cap="none" spc="0" normalizeH="0" baseline="0" noProof="0">
                <a:ln>
                  <a:noFill/>
                </a:ln>
                <a:solidFill>
                  <a:prstClr val="black"/>
                </a:solidFill>
                <a:effectLst/>
                <a:uLnTx/>
                <a:uFillTx/>
                <a:latin typeface="Aptos" panose="02110004020202020204"/>
                <a:ea typeface="+mn-ea"/>
                <a:cs typeface="Arial"/>
              </a:rPr>
              <a:t>الخبرة ذات الصلة في المناصب القيادية</a:t>
            </a:r>
            <a:endParaRPr kumimoji="0" lang="en-US" sz="1050" b="1" i="0" u="none" strike="noStrike" kern="1200" cap="none" spc="0" normalizeH="0" baseline="0" noProof="0">
              <a:ln>
                <a:noFill/>
              </a:ln>
              <a:solidFill>
                <a:prstClr val="black"/>
              </a:solidFill>
              <a:effectLst/>
              <a:uLnTx/>
              <a:uFillTx/>
              <a:latin typeface="Aptos" panose="02110004020202020204"/>
              <a:ea typeface="+mn-ea"/>
              <a:cs typeface="Arial"/>
            </a:endParaRPr>
          </a:p>
        </p:txBody>
      </p:sp>
      <p:sp>
        <p:nvSpPr>
          <p:cNvPr id="27" name="Freeform: Shape 26">
            <a:extLst>
              <a:ext uri="{FF2B5EF4-FFF2-40B4-BE49-F238E27FC236}">
                <a16:creationId xmlns:a16="http://schemas.microsoft.com/office/drawing/2014/main" id="{5D5F359C-8FBA-6091-4629-FA71C8062F67}"/>
              </a:ext>
            </a:extLst>
          </p:cNvPr>
          <p:cNvSpPr/>
          <p:nvPr/>
        </p:nvSpPr>
        <p:spPr>
          <a:xfrm flipH="1">
            <a:off x="1810433" y="2223952"/>
            <a:ext cx="7338937" cy="33388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0.5 نقطة لكل 5 سنوات حتى 9 سنوات</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sym typeface="+mn-lt"/>
            </a:endParaRPr>
          </a:p>
        </p:txBody>
      </p:sp>
      <p:sp>
        <p:nvSpPr>
          <p:cNvPr id="28" name="Freeform: Shape 27">
            <a:extLst>
              <a:ext uri="{FF2B5EF4-FFF2-40B4-BE49-F238E27FC236}">
                <a16:creationId xmlns:a16="http://schemas.microsoft.com/office/drawing/2014/main" id="{CBCF9438-0C49-7448-1540-6C21CD5A38D1}"/>
              </a:ext>
            </a:extLst>
          </p:cNvPr>
          <p:cNvSpPr/>
          <p:nvPr/>
        </p:nvSpPr>
        <p:spPr>
          <a:xfrm flipH="1">
            <a:off x="1083774" y="2223952"/>
            <a:ext cx="592580" cy="333883"/>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chemeClr val="tx2">
              <a:lumMod val="10000"/>
              <a:lumOff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p>
        </p:txBody>
      </p:sp>
      <p:sp>
        <p:nvSpPr>
          <p:cNvPr id="41" name="Freeform: Shape 40">
            <a:extLst>
              <a:ext uri="{FF2B5EF4-FFF2-40B4-BE49-F238E27FC236}">
                <a16:creationId xmlns:a16="http://schemas.microsoft.com/office/drawing/2014/main" id="{0C2D93EA-F845-F9B4-ABD3-38FD8892C1A7}"/>
              </a:ext>
            </a:extLst>
          </p:cNvPr>
          <p:cNvSpPr/>
          <p:nvPr/>
        </p:nvSpPr>
        <p:spPr>
          <a:xfrm flipH="1">
            <a:off x="9410115" y="2729503"/>
            <a:ext cx="1818448" cy="1795558"/>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درجة متقدمة في المجال ذي الصلة</a:t>
            </a:r>
            <a:endParaRPr kumimoji="0" lang="en-US" sz="105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3F660340-0AAA-2DBB-E5F1-C39363F56C92}"/>
              </a:ext>
            </a:extLst>
          </p:cNvPr>
          <p:cNvSpPr/>
          <p:nvPr/>
        </p:nvSpPr>
        <p:spPr>
          <a:xfrm flipH="1">
            <a:off x="6918881" y="2728945"/>
            <a:ext cx="2222927" cy="929348"/>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E97132">
                    <a:lumMod val="75000"/>
                  </a:srgbClr>
                </a:solidFill>
                <a:effectLst/>
                <a:uLnTx/>
                <a:uFillTx/>
                <a:latin typeface="Aptos" panose="02110004020202020204"/>
                <a:ea typeface="+mn-ea"/>
                <a:cs typeface="+mn-cs"/>
              </a:rPr>
              <a:t> </a:t>
            </a:r>
            <a:r>
              <a:rPr kumimoji="0" lang="ar-LB" sz="1050" b="1" i="0" u="sng" strike="noStrike" kern="1200" cap="none" spc="0" normalizeH="0" baseline="0" noProof="0">
                <a:ln>
                  <a:noFill/>
                </a:ln>
                <a:solidFill>
                  <a:srgbClr val="E97132">
                    <a:lumMod val="75000"/>
                  </a:srgbClr>
                </a:solidFill>
                <a:effectLst/>
                <a:uLnTx/>
                <a:uFillTx/>
                <a:latin typeface="Aptos" panose="02110004020202020204"/>
                <a:ea typeface="+mn-ea"/>
                <a:cs typeface="Arial" panose="020B0604020202020204" pitchFamily="34" charset="0"/>
              </a:rPr>
              <a:t>للـرئيس</a:t>
            </a:r>
            <a:r>
              <a:rPr kumimoji="0" lang="en-US" sz="1050" b="1" i="0" u="sng" strike="noStrike" kern="1200" cap="none" spc="0" normalizeH="0" baseline="0" noProof="0">
                <a:ln>
                  <a:noFill/>
                </a:ln>
                <a:solidFill>
                  <a:srgbClr val="E97132">
                    <a:lumMod val="75000"/>
                  </a:srgbClr>
                </a:solidFill>
                <a:effectLst/>
                <a:uLnTx/>
                <a:uFillTx/>
                <a:latin typeface="Aptos" panose="02110004020202020204"/>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بكالوريوس في الهندسة و/أو الاقتصاد و/أو الإدارة = 1 نقطة</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9" name="Freeform: Shape 148">
            <a:extLst>
              <a:ext uri="{FF2B5EF4-FFF2-40B4-BE49-F238E27FC236}">
                <a16:creationId xmlns:a16="http://schemas.microsoft.com/office/drawing/2014/main" id="{57122A11-94A9-BA23-07A0-ACD185F248DF}"/>
              </a:ext>
            </a:extLst>
          </p:cNvPr>
          <p:cNvSpPr/>
          <p:nvPr/>
        </p:nvSpPr>
        <p:spPr>
          <a:xfrm flipH="1">
            <a:off x="1543307" y="4924407"/>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0" name="Freeform: Shape 149">
            <a:extLst>
              <a:ext uri="{FF2B5EF4-FFF2-40B4-BE49-F238E27FC236}">
                <a16:creationId xmlns:a16="http://schemas.microsoft.com/office/drawing/2014/main" id="{0C29F296-48B8-F580-3B59-E68B8CE5C74F}"/>
              </a:ext>
            </a:extLst>
          </p:cNvPr>
          <p:cNvSpPr/>
          <p:nvPr/>
        </p:nvSpPr>
        <p:spPr>
          <a:xfrm flipH="1">
            <a:off x="9079642" y="4942687"/>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1" name="Freeform: Shape 150">
            <a:extLst>
              <a:ext uri="{FF2B5EF4-FFF2-40B4-BE49-F238E27FC236}">
                <a16:creationId xmlns:a16="http://schemas.microsoft.com/office/drawing/2014/main" id="{9E7CFADC-59A7-FCE4-6306-266A1BA8A0D5}"/>
              </a:ext>
            </a:extLst>
          </p:cNvPr>
          <p:cNvSpPr/>
          <p:nvPr/>
        </p:nvSpPr>
        <p:spPr>
          <a:xfrm flipH="1">
            <a:off x="9446290" y="4818700"/>
            <a:ext cx="1795968"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المنشورات والدراسات ذات الصلة</a:t>
            </a:r>
            <a:endParaRPr kumimoji="0" lang="ar-SA"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52" name="Freeform: Shape 151">
            <a:extLst>
              <a:ext uri="{FF2B5EF4-FFF2-40B4-BE49-F238E27FC236}">
                <a16:creationId xmlns:a16="http://schemas.microsoft.com/office/drawing/2014/main" id="{8960F29F-17E4-2FC0-CC95-05A661C21E5E}"/>
              </a:ext>
            </a:extLst>
          </p:cNvPr>
          <p:cNvSpPr/>
          <p:nvPr/>
        </p:nvSpPr>
        <p:spPr>
          <a:xfrm flipH="1">
            <a:off x="1810430" y="4786126"/>
            <a:ext cx="7338937"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a:rPr>
              <a:t>كل منشور = 0.25 نقطة  </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Arial"/>
            </a:endParaRPr>
          </a:p>
        </p:txBody>
      </p:sp>
      <p:sp>
        <p:nvSpPr>
          <p:cNvPr id="153" name="Freeform: Shape 152">
            <a:extLst>
              <a:ext uri="{FF2B5EF4-FFF2-40B4-BE49-F238E27FC236}">
                <a16:creationId xmlns:a16="http://schemas.microsoft.com/office/drawing/2014/main" id="{FF9A38B3-60D8-7EF5-DDF9-381ED8612490}"/>
              </a:ext>
            </a:extLst>
          </p:cNvPr>
          <p:cNvSpPr/>
          <p:nvPr/>
        </p:nvSpPr>
        <p:spPr>
          <a:xfrm flipH="1">
            <a:off x="1083774" y="4812015"/>
            <a:ext cx="592580"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0.5</a:t>
            </a:r>
          </a:p>
        </p:txBody>
      </p:sp>
      <p:sp>
        <p:nvSpPr>
          <p:cNvPr id="154" name="Freeform: Shape 153">
            <a:extLst>
              <a:ext uri="{FF2B5EF4-FFF2-40B4-BE49-F238E27FC236}">
                <a16:creationId xmlns:a16="http://schemas.microsoft.com/office/drawing/2014/main" id="{3AF6A7FB-8FD5-CC2B-84A6-200EEC164E50}"/>
              </a:ext>
            </a:extLst>
          </p:cNvPr>
          <p:cNvSpPr/>
          <p:nvPr/>
        </p:nvSpPr>
        <p:spPr>
          <a:xfrm flipH="1">
            <a:off x="1543307" y="5376699"/>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5" name="Freeform: Shape 154">
            <a:extLst>
              <a:ext uri="{FF2B5EF4-FFF2-40B4-BE49-F238E27FC236}">
                <a16:creationId xmlns:a16="http://schemas.microsoft.com/office/drawing/2014/main" id="{6A9D5AF9-55E7-87FD-6775-3C9A80B7EE8E}"/>
              </a:ext>
            </a:extLst>
          </p:cNvPr>
          <p:cNvSpPr/>
          <p:nvPr/>
        </p:nvSpPr>
        <p:spPr>
          <a:xfrm flipH="1">
            <a:off x="9079642" y="5394979"/>
            <a:ext cx="413898" cy="39118"/>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6" name="Freeform: Shape 155">
            <a:extLst>
              <a:ext uri="{FF2B5EF4-FFF2-40B4-BE49-F238E27FC236}">
                <a16:creationId xmlns:a16="http://schemas.microsoft.com/office/drawing/2014/main" id="{37099469-57CD-30D6-5614-E3F3968090F4}"/>
              </a:ext>
            </a:extLst>
          </p:cNvPr>
          <p:cNvSpPr/>
          <p:nvPr/>
        </p:nvSpPr>
        <p:spPr>
          <a:xfrm flipH="1">
            <a:off x="9423810" y="5262114"/>
            <a:ext cx="1818448"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التدريبات</a:t>
            </a:r>
            <a:r>
              <a:rPr kumimoji="0" lang="ar-LB" sz="1050" b="1" i="0" u="none" strike="noStrike" kern="1200" cap="none" spc="0" normalizeH="0" baseline="0" noProof="0">
                <a:ln>
                  <a:noFill/>
                </a:ln>
                <a:solidFill>
                  <a:prstClr val="white"/>
                </a:solidFill>
                <a:effectLst/>
                <a:uLnTx/>
                <a:uFillTx/>
                <a:latin typeface="Aptos" panose="02110004020202020204"/>
                <a:ea typeface="+mn-ea"/>
                <a:cs typeface="Arial" panose="020B0604020202020204" pitchFamily="34" charset="0"/>
              </a:rPr>
              <a:t> </a:t>
            </a:r>
            <a:r>
              <a:rPr kumimoji="0" lang="ar-LB"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المهنية والمتخصصة</a:t>
            </a:r>
            <a:endParaRPr kumimoji="0" lang="ar-SA" sz="105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57" name="Freeform: Shape 156">
            <a:extLst>
              <a:ext uri="{FF2B5EF4-FFF2-40B4-BE49-F238E27FC236}">
                <a16:creationId xmlns:a16="http://schemas.microsoft.com/office/drawing/2014/main" id="{99D5C26A-B40A-25A3-D921-9C47C357A8A9}"/>
              </a:ext>
            </a:extLst>
          </p:cNvPr>
          <p:cNvSpPr/>
          <p:nvPr/>
        </p:nvSpPr>
        <p:spPr>
          <a:xfrm flipH="1">
            <a:off x="1810430" y="5266419"/>
            <a:ext cx="7338937"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a:rPr>
              <a:t>كل تدريب مهني = 0.25 نقطة  </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Arial"/>
            </a:endParaRPr>
          </a:p>
        </p:txBody>
      </p:sp>
      <p:sp>
        <p:nvSpPr>
          <p:cNvPr id="158" name="Freeform: Shape 157">
            <a:extLst>
              <a:ext uri="{FF2B5EF4-FFF2-40B4-BE49-F238E27FC236}">
                <a16:creationId xmlns:a16="http://schemas.microsoft.com/office/drawing/2014/main" id="{83ED6750-4807-18BD-2275-B5C7644136E1}"/>
              </a:ext>
            </a:extLst>
          </p:cNvPr>
          <p:cNvSpPr/>
          <p:nvPr/>
        </p:nvSpPr>
        <p:spPr>
          <a:xfrm flipH="1">
            <a:off x="1083774" y="5264307"/>
            <a:ext cx="592580" cy="362700"/>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0.5</a:t>
            </a:r>
          </a:p>
        </p:txBody>
      </p:sp>
      <p:sp>
        <p:nvSpPr>
          <p:cNvPr id="175" name="Rectangle 174">
            <a:extLst>
              <a:ext uri="{FF2B5EF4-FFF2-40B4-BE49-F238E27FC236}">
                <a16:creationId xmlns:a16="http://schemas.microsoft.com/office/drawing/2014/main" id="{7CF15356-1F7A-D669-844B-78FD71BFC8C5}"/>
              </a:ext>
            </a:extLst>
          </p:cNvPr>
          <p:cNvSpPr/>
          <p:nvPr/>
        </p:nvSpPr>
        <p:spPr>
          <a:xfrm flipH="1">
            <a:off x="11281199" y="1413516"/>
            <a:ext cx="750558" cy="114850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6" name="Rectangle 175">
            <a:extLst>
              <a:ext uri="{FF2B5EF4-FFF2-40B4-BE49-F238E27FC236}">
                <a16:creationId xmlns:a16="http://schemas.microsoft.com/office/drawing/2014/main" id="{903D6739-CBCA-C178-E6CF-D22AC4776066}"/>
              </a:ext>
            </a:extLst>
          </p:cNvPr>
          <p:cNvSpPr/>
          <p:nvPr/>
        </p:nvSpPr>
        <p:spPr>
          <a:xfrm flipH="1">
            <a:off x="357113" y="2774647"/>
            <a:ext cx="592580" cy="175058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p>
        </p:txBody>
      </p:sp>
      <p:sp>
        <p:nvSpPr>
          <p:cNvPr id="177" name="Rectangle 176">
            <a:extLst>
              <a:ext uri="{FF2B5EF4-FFF2-40B4-BE49-F238E27FC236}">
                <a16:creationId xmlns:a16="http://schemas.microsoft.com/office/drawing/2014/main" id="{66E78178-F8E4-02CF-C011-8C78423C16D5}"/>
              </a:ext>
            </a:extLst>
          </p:cNvPr>
          <p:cNvSpPr/>
          <p:nvPr/>
        </p:nvSpPr>
        <p:spPr>
          <a:xfrm flipH="1">
            <a:off x="11294801" y="2728945"/>
            <a:ext cx="736956" cy="179628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8" name="Rectangle 177">
            <a:extLst>
              <a:ext uri="{FF2B5EF4-FFF2-40B4-BE49-F238E27FC236}">
                <a16:creationId xmlns:a16="http://schemas.microsoft.com/office/drawing/2014/main" id="{5F00AA87-5C79-0085-00D0-81344F80AEBC}"/>
              </a:ext>
            </a:extLst>
          </p:cNvPr>
          <p:cNvSpPr/>
          <p:nvPr/>
        </p:nvSpPr>
        <p:spPr>
          <a:xfrm flipH="1">
            <a:off x="357113" y="4706889"/>
            <a:ext cx="592580" cy="101817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p>
        </p:txBody>
      </p:sp>
      <p:sp>
        <p:nvSpPr>
          <p:cNvPr id="179" name="Rectangle 178">
            <a:extLst>
              <a:ext uri="{FF2B5EF4-FFF2-40B4-BE49-F238E27FC236}">
                <a16:creationId xmlns:a16="http://schemas.microsoft.com/office/drawing/2014/main" id="{B67DD3BD-E062-B244-EE92-5FBC9874DCF3}"/>
              </a:ext>
            </a:extLst>
          </p:cNvPr>
          <p:cNvSpPr/>
          <p:nvPr/>
        </p:nvSpPr>
        <p:spPr>
          <a:xfrm flipH="1">
            <a:off x="11294801" y="4706889"/>
            <a:ext cx="736956" cy="1018172"/>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3" name="Freeform: Shape 192">
            <a:extLst>
              <a:ext uri="{FF2B5EF4-FFF2-40B4-BE49-F238E27FC236}">
                <a16:creationId xmlns:a16="http://schemas.microsoft.com/office/drawing/2014/main" id="{E1A097CB-538E-48FB-817B-4B23A6C999CE}"/>
              </a:ext>
            </a:extLst>
          </p:cNvPr>
          <p:cNvSpPr/>
          <p:nvPr/>
        </p:nvSpPr>
        <p:spPr>
          <a:xfrm flipH="1">
            <a:off x="9290943" y="3770689"/>
            <a:ext cx="151112"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5" name="TextBox 194">
            <a:extLst>
              <a:ext uri="{FF2B5EF4-FFF2-40B4-BE49-F238E27FC236}">
                <a16:creationId xmlns:a16="http://schemas.microsoft.com/office/drawing/2014/main" id="{8A1A6995-E09B-ECB9-4A91-402F51A75468}"/>
              </a:ext>
            </a:extLst>
          </p:cNvPr>
          <p:cNvSpPr txBox="1"/>
          <p:nvPr/>
        </p:nvSpPr>
        <p:spPr>
          <a:xfrm flipH="1">
            <a:off x="11109641" y="1706316"/>
            <a:ext cx="1093674" cy="584775"/>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60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الخبرة المهنية</a:t>
            </a:r>
            <a:endParaRPr kumimoji="0" lang="en-US" sz="16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7" name="TextBox 196">
            <a:extLst>
              <a:ext uri="{FF2B5EF4-FFF2-40B4-BE49-F238E27FC236}">
                <a16:creationId xmlns:a16="http://schemas.microsoft.com/office/drawing/2014/main" id="{5FE747EB-DEB2-50BD-8658-EA78F03A7BCD}"/>
              </a:ext>
            </a:extLst>
          </p:cNvPr>
          <p:cNvSpPr txBox="1"/>
          <p:nvPr/>
        </p:nvSpPr>
        <p:spPr>
          <a:xfrm flipH="1">
            <a:off x="11228563" y="3412819"/>
            <a:ext cx="900138" cy="584775"/>
          </a:xfrm>
          <a:prstGeom prst="rect">
            <a:avLst/>
          </a:prstGeom>
          <a:noFill/>
        </p:spPr>
        <p:txBody>
          <a:bodyPr wrap="square">
            <a:spAutoFit/>
          </a:bodyPr>
          <a:lstStyle>
            <a:defPPr>
              <a:defRPr lang="en-US"/>
            </a:defPPr>
            <a:lvl1pPr algn="ctr" fontAlgn="ctr">
              <a:defRPr sz="1600" b="1" u="none" strike="noStrike">
                <a:effectLst/>
              </a:defRPr>
            </a:lvl1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60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المؤهل العلمي </a:t>
            </a:r>
          </a:p>
        </p:txBody>
      </p:sp>
      <p:sp>
        <p:nvSpPr>
          <p:cNvPr id="199" name="TextBox 198">
            <a:extLst>
              <a:ext uri="{FF2B5EF4-FFF2-40B4-BE49-F238E27FC236}">
                <a16:creationId xmlns:a16="http://schemas.microsoft.com/office/drawing/2014/main" id="{B35F562A-9AA7-8A71-7544-5DE3CB4245A7}"/>
              </a:ext>
            </a:extLst>
          </p:cNvPr>
          <p:cNvSpPr txBox="1"/>
          <p:nvPr/>
        </p:nvSpPr>
        <p:spPr>
          <a:xfrm flipH="1">
            <a:off x="11273311" y="4916155"/>
            <a:ext cx="804014" cy="584775"/>
          </a:xfrm>
          <a:prstGeom prst="rect">
            <a:avLst/>
          </a:prstGeom>
          <a:noFill/>
        </p:spPr>
        <p:txBody>
          <a:bodyPr wrap="square">
            <a:spAutoFit/>
          </a:bodyPr>
          <a:lstStyle>
            <a:defPPr>
              <a:defRPr lang="en-US"/>
            </a:defPPr>
            <a:lvl1pPr algn="ctr" fontAlgn="ctr">
              <a:defRPr sz="1600" b="1" u="none" strike="noStrike">
                <a:effectLst/>
              </a:defRPr>
            </a:lvl1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60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التطوير المهني </a:t>
            </a:r>
            <a:endParaRPr kumimoji="0" lang="en-US" sz="16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0" name="Rectangle 199">
            <a:extLst>
              <a:ext uri="{FF2B5EF4-FFF2-40B4-BE49-F238E27FC236}">
                <a16:creationId xmlns:a16="http://schemas.microsoft.com/office/drawing/2014/main" id="{5DD40E99-031B-73BE-A3F2-75C098361ABD}"/>
              </a:ext>
            </a:extLst>
          </p:cNvPr>
          <p:cNvSpPr/>
          <p:nvPr/>
        </p:nvSpPr>
        <p:spPr>
          <a:xfrm flipH="1">
            <a:off x="357113" y="1404151"/>
            <a:ext cx="592580" cy="114850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a:t>
            </a:r>
          </a:p>
        </p:txBody>
      </p:sp>
      <p:sp>
        <p:nvSpPr>
          <p:cNvPr id="201" name="Rectangle 200">
            <a:extLst>
              <a:ext uri="{FF2B5EF4-FFF2-40B4-BE49-F238E27FC236}">
                <a16:creationId xmlns:a16="http://schemas.microsoft.com/office/drawing/2014/main" id="{21E6054D-D295-40B8-BD90-0B4DCB4F4149}"/>
              </a:ext>
            </a:extLst>
          </p:cNvPr>
          <p:cNvSpPr/>
          <p:nvPr/>
        </p:nvSpPr>
        <p:spPr>
          <a:xfrm flipH="1">
            <a:off x="357113" y="2774646"/>
            <a:ext cx="592580" cy="175058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p>
        </p:txBody>
      </p:sp>
      <p:sp>
        <p:nvSpPr>
          <p:cNvPr id="33" name="Freeform: Shape 32">
            <a:extLst>
              <a:ext uri="{FF2B5EF4-FFF2-40B4-BE49-F238E27FC236}">
                <a16:creationId xmlns:a16="http://schemas.microsoft.com/office/drawing/2014/main" id="{190A2725-845E-B5D8-28ED-01AB5F4380B0}"/>
              </a:ext>
            </a:extLst>
          </p:cNvPr>
          <p:cNvSpPr/>
          <p:nvPr/>
        </p:nvSpPr>
        <p:spPr>
          <a:xfrm flipH="1">
            <a:off x="1668792" y="3962366"/>
            <a:ext cx="134079" cy="516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5" name="Freeform: Shape 34">
            <a:extLst>
              <a:ext uri="{FF2B5EF4-FFF2-40B4-BE49-F238E27FC236}">
                <a16:creationId xmlns:a16="http://schemas.microsoft.com/office/drawing/2014/main" id="{51378353-DFFE-197A-85FD-5BD5FFA00CBF}"/>
              </a:ext>
            </a:extLst>
          </p:cNvPr>
          <p:cNvSpPr/>
          <p:nvPr/>
        </p:nvSpPr>
        <p:spPr>
          <a:xfrm flipH="1">
            <a:off x="1802870" y="3705622"/>
            <a:ext cx="7338937" cy="521658"/>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ماجستير في مجال ذي صلة = 1 نقطة</a:t>
            </a:r>
            <a: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t/>
            </a:r>
            <a:b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b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ماجستير في إدارة الأعمال = 2 نقطة</a:t>
            </a:r>
            <a: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t/>
            </a:r>
            <a:b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br>
            <a:r>
              <a:rPr kumimoji="0" lang="ar-LB" sz="1050" b="0" i="0" u="none" strike="noStrike" kern="1200" cap="none" spc="0" normalizeH="0" baseline="0" noProof="0" err="1">
                <a:ln>
                  <a:noFill/>
                </a:ln>
                <a:solidFill>
                  <a:prstClr val="white"/>
                </a:solidFill>
                <a:effectLst/>
                <a:uLnTx/>
                <a:uFillTx/>
                <a:latin typeface="Aptos" panose="02110004020202020204"/>
                <a:ea typeface="+mn-ea"/>
                <a:cs typeface="Arial" panose="020B0604020202020204" pitchFamily="34" charset="0"/>
              </a:rPr>
              <a:t>ا</a:t>
            </a:r>
            <a:r>
              <a:rPr kumimoji="0" lang="ar-LB" sz="1050" b="0" i="0" u="none" strike="noStrike" kern="1200" cap="none" spc="0" normalizeH="0" baseline="0" noProof="0" err="1">
                <a:ln>
                  <a:noFill/>
                </a:ln>
                <a:solidFill>
                  <a:prstClr val="black"/>
                </a:solidFill>
                <a:effectLst/>
                <a:uLnTx/>
                <a:uFillTx/>
                <a:latin typeface="Aptos" panose="02110004020202020204"/>
                <a:ea typeface="+mn-ea"/>
                <a:cs typeface="Arial" panose="020B0604020202020204" pitchFamily="34" charset="0"/>
              </a:rPr>
              <a:t>ماجستير</a:t>
            </a: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 في تخصصات أخرى = 0.5 نقطة</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836CF59E-D3B0-CB8D-D898-F48A400E673F}"/>
              </a:ext>
            </a:extLst>
          </p:cNvPr>
          <p:cNvSpPr/>
          <p:nvPr/>
        </p:nvSpPr>
        <p:spPr>
          <a:xfrm flipH="1">
            <a:off x="1076212" y="3838559"/>
            <a:ext cx="592580"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ar-LB"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حتى </a:t>
            </a: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40" name="Freeform: Shape 39">
            <a:extLst>
              <a:ext uri="{FF2B5EF4-FFF2-40B4-BE49-F238E27FC236}">
                <a16:creationId xmlns:a16="http://schemas.microsoft.com/office/drawing/2014/main" id="{9C658EB4-54E0-72B1-EDE7-ED655CD65E00}"/>
              </a:ext>
            </a:extLst>
          </p:cNvPr>
          <p:cNvSpPr/>
          <p:nvPr/>
        </p:nvSpPr>
        <p:spPr>
          <a:xfrm flipH="1">
            <a:off x="1676354" y="4387159"/>
            <a:ext cx="134079" cy="516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5" name="Freeform: Shape 44">
            <a:extLst>
              <a:ext uri="{FF2B5EF4-FFF2-40B4-BE49-F238E27FC236}">
                <a16:creationId xmlns:a16="http://schemas.microsoft.com/office/drawing/2014/main" id="{82F7C754-A7B8-03FF-D816-4F3223A45B6B}"/>
              </a:ext>
            </a:extLst>
          </p:cNvPr>
          <p:cNvSpPr/>
          <p:nvPr/>
        </p:nvSpPr>
        <p:spPr>
          <a:xfrm flipH="1">
            <a:off x="1824127" y="4265347"/>
            <a:ext cx="7338937"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دكتوراه</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sym typeface="+mn-lt"/>
            </a:endParaRPr>
          </a:p>
        </p:txBody>
      </p:sp>
      <p:sp>
        <p:nvSpPr>
          <p:cNvPr id="46" name="Freeform: Shape 45">
            <a:extLst>
              <a:ext uri="{FF2B5EF4-FFF2-40B4-BE49-F238E27FC236}">
                <a16:creationId xmlns:a16="http://schemas.microsoft.com/office/drawing/2014/main" id="{1D17A607-0B34-2AC1-2DC9-617408A104BD}"/>
              </a:ext>
            </a:extLst>
          </p:cNvPr>
          <p:cNvSpPr/>
          <p:nvPr/>
        </p:nvSpPr>
        <p:spPr>
          <a:xfrm flipH="1">
            <a:off x="1083773" y="4279447"/>
            <a:ext cx="592580"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BEC9D4">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0.5</a:t>
            </a:r>
          </a:p>
        </p:txBody>
      </p:sp>
      <p:sp>
        <p:nvSpPr>
          <p:cNvPr id="47" name="Freeform: Shape 46">
            <a:extLst>
              <a:ext uri="{FF2B5EF4-FFF2-40B4-BE49-F238E27FC236}">
                <a16:creationId xmlns:a16="http://schemas.microsoft.com/office/drawing/2014/main" id="{DE54682A-A954-3FEC-9C8E-45171B29462B}"/>
              </a:ext>
            </a:extLst>
          </p:cNvPr>
          <p:cNvSpPr/>
          <p:nvPr/>
        </p:nvSpPr>
        <p:spPr>
          <a:xfrm flipH="1">
            <a:off x="1083773" y="4279446"/>
            <a:ext cx="592580"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0.5</a:t>
            </a:r>
          </a:p>
        </p:txBody>
      </p:sp>
      <p:sp>
        <p:nvSpPr>
          <p:cNvPr id="53" name="Freeform: Shape 52">
            <a:extLst>
              <a:ext uri="{FF2B5EF4-FFF2-40B4-BE49-F238E27FC236}">
                <a16:creationId xmlns:a16="http://schemas.microsoft.com/office/drawing/2014/main" id="{EC8F7CFA-E0B8-5110-6732-FE84830CD49A}"/>
              </a:ext>
            </a:extLst>
          </p:cNvPr>
          <p:cNvSpPr/>
          <p:nvPr/>
        </p:nvSpPr>
        <p:spPr>
          <a:xfrm flipH="1">
            <a:off x="4141520" y="2723315"/>
            <a:ext cx="2601165" cy="929348"/>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ar-LB" sz="1050" b="1" i="0" u="sng" strike="noStrike" kern="1200" cap="none" spc="0" normalizeH="0" baseline="0" noProof="0">
                <a:ln>
                  <a:noFill/>
                </a:ln>
                <a:solidFill>
                  <a:srgbClr val="E97132">
                    <a:lumMod val="75000"/>
                  </a:srgbClr>
                </a:solidFill>
                <a:effectLst/>
                <a:uLnTx/>
                <a:uFillTx/>
                <a:latin typeface="Aptos" panose="02110004020202020204"/>
                <a:ea typeface="+mn-ea"/>
                <a:cs typeface="Arial" panose="020B0604020202020204" pitchFamily="34" charset="0"/>
              </a:rPr>
              <a:t>لـنائب الرئيس، الأمين العام، أعضاء</a:t>
            </a:r>
            <a:r>
              <a:rPr kumimoji="0" lang="en-US" sz="1050" b="1" i="0" u="sng" strike="noStrike" kern="1200" cap="none" spc="0" normalizeH="0" baseline="0" noProof="0">
                <a:ln>
                  <a:noFill/>
                </a:ln>
                <a:solidFill>
                  <a:srgbClr val="E97132">
                    <a:lumMod val="75000"/>
                  </a:srgbClr>
                </a:solidFill>
                <a:effectLst/>
                <a:uLnTx/>
                <a:uFillTx/>
                <a:latin typeface="Aptos" panose="02110004020202020204"/>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بكالوريوس في الهندسة و/أو الاقتصاد و/أو الإدارة و/أو المالية و/أو المحاسبة و/أو التخطيط و/أو القانون = 1 نقطة</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Freeform: Shape 53">
            <a:extLst>
              <a:ext uri="{FF2B5EF4-FFF2-40B4-BE49-F238E27FC236}">
                <a16:creationId xmlns:a16="http://schemas.microsoft.com/office/drawing/2014/main" id="{5A87712E-7E33-E6C3-F13A-36D239C98273}"/>
              </a:ext>
            </a:extLst>
          </p:cNvPr>
          <p:cNvSpPr/>
          <p:nvPr/>
        </p:nvSpPr>
        <p:spPr>
          <a:xfrm flipH="1">
            <a:off x="1817702" y="2701650"/>
            <a:ext cx="2164625" cy="929348"/>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0" i="0" u="sng" strike="noStrike" kern="1200" cap="none" spc="0" normalizeH="0" baseline="0" noProof="0">
                <a:ln>
                  <a:noFill/>
                </a:ln>
                <a:solidFill>
                  <a:srgbClr val="E97132">
                    <a:lumMod val="75000"/>
                  </a:srgbClr>
                </a:solidFill>
                <a:effectLst/>
                <a:uLnTx/>
                <a:uFillTx/>
                <a:latin typeface="Aptos" panose="02110004020202020204"/>
                <a:ea typeface="+mn-ea"/>
                <a:cs typeface="Arial" panose="020B0604020202020204" pitchFamily="34" charset="0"/>
              </a:rPr>
              <a:t>لمفوض الحكومة</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للمتقدمين الخارجيين: بكالوريوس ثاني = 1 نقطة</a:t>
            </a:r>
            <a: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t/>
            </a:r>
            <a:b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b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للمتقدمين الداخليين: بكالوريوس + 3 سنوات = 1 نقطة</a:t>
            </a:r>
            <a: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t/>
            </a:r>
            <a:br>
              <a:rPr kumimoji="0" lang="en-US" sz="1050" b="0" i="0" u="none" strike="noStrike" kern="1200" cap="none" spc="0" normalizeH="0" baseline="0" noProof="0">
                <a:ln>
                  <a:noFill/>
                </a:ln>
                <a:solidFill>
                  <a:prstClr val="black"/>
                </a:solidFill>
                <a:effectLst/>
                <a:uLnTx/>
                <a:uFillTx/>
                <a:latin typeface="Aptos" panose="02110004020202020204"/>
                <a:ea typeface="+mn-ea"/>
                <a:cs typeface="+mn-cs"/>
              </a:rPr>
            </a:br>
            <a:r>
              <a:rPr kumimoji="0" lang="ar-LB" sz="105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بكالوريوس &lt; 3 سنوات = 0 نقطة</a:t>
            </a:r>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sym typeface="+mn-lt"/>
            </a:endParaRPr>
          </a:p>
        </p:txBody>
      </p:sp>
      <p:sp>
        <p:nvSpPr>
          <p:cNvPr id="56" name="Freeform: Shape 55">
            <a:extLst>
              <a:ext uri="{FF2B5EF4-FFF2-40B4-BE49-F238E27FC236}">
                <a16:creationId xmlns:a16="http://schemas.microsoft.com/office/drawing/2014/main" id="{AFAADAE0-0654-5E99-3BB5-D180C248B0EE}"/>
              </a:ext>
            </a:extLst>
          </p:cNvPr>
          <p:cNvSpPr/>
          <p:nvPr/>
        </p:nvSpPr>
        <p:spPr>
          <a:xfrm flipH="1">
            <a:off x="3970696" y="3156073"/>
            <a:ext cx="170825" cy="115726"/>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8" name="Freeform: Shape 57">
            <a:extLst>
              <a:ext uri="{FF2B5EF4-FFF2-40B4-BE49-F238E27FC236}">
                <a16:creationId xmlns:a16="http://schemas.microsoft.com/office/drawing/2014/main" id="{937D8312-9020-950C-C4DD-F5819ED6F5B3}"/>
              </a:ext>
            </a:extLst>
          </p:cNvPr>
          <p:cNvSpPr/>
          <p:nvPr/>
        </p:nvSpPr>
        <p:spPr>
          <a:xfrm rot="5400000" flipH="1">
            <a:off x="8683805" y="3777629"/>
            <a:ext cx="1173340" cy="4571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Freeform: Shape 58">
            <a:extLst>
              <a:ext uri="{FF2B5EF4-FFF2-40B4-BE49-F238E27FC236}">
                <a16:creationId xmlns:a16="http://schemas.microsoft.com/office/drawing/2014/main" id="{E3B7F33E-91E7-9F23-8AF4-CB7B93E45520}"/>
              </a:ext>
            </a:extLst>
          </p:cNvPr>
          <p:cNvSpPr/>
          <p:nvPr/>
        </p:nvSpPr>
        <p:spPr>
          <a:xfrm flipH="1">
            <a:off x="9126726" y="4357661"/>
            <a:ext cx="151112"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0" name="Freeform: Shape 59">
            <a:extLst>
              <a:ext uri="{FF2B5EF4-FFF2-40B4-BE49-F238E27FC236}">
                <a16:creationId xmlns:a16="http://schemas.microsoft.com/office/drawing/2014/main" id="{D167AA48-5CEF-FBDE-7AA2-C576C392DF09}"/>
              </a:ext>
            </a:extLst>
          </p:cNvPr>
          <p:cNvSpPr/>
          <p:nvPr/>
        </p:nvSpPr>
        <p:spPr>
          <a:xfrm flipH="1">
            <a:off x="9126727" y="3770688"/>
            <a:ext cx="166193"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Freeform: Shape 61">
            <a:extLst>
              <a:ext uri="{FF2B5EF4-FFF2-40B4-BE49-F238E27FC236}">
                <a16:creationId xmlns:a16="http://schemas.microsoft.com/office/drawing/2014/main" id="{53BA3931-201B-7EB2-30CD-CDAD3BDC2AF5}"/>
              </a:ext>
            </a:extLst>
          </p:cNvPr>
          <p:cNvSpPr/>
          <p:nvPr/>
        </p:nvSpPr>
        <p:spPr>
          <a:xfrm flipH="1">
            <a:off x="1068068" y="3075386"/>
            <a:ext cx="592580" cy="261345"/>
          </a:xfrm>
          <a:custGeom>
            <a:avLst/>
            <a:gdLst>
              <a:gd name="connsiteX0" fmla="*/ 0 w 2080890"/>
              <a:gd name="connsiteY0" fmla="*/ 0 h 634417"/>
              <a:gd name="connsiteX1" fmla="*/ 2080890 w 2080890"/>
              <a:gd name="connsiteY1" fmla="*/ 0 h 634417"/>
              <a:gd name="connsiteX2" fmla="*/ 2080890 w 2080890"/>
              <a:gd name="connsiteY2" fmla="*/ 634417 h 634417"/>
              <a:gd name="connsiteX3" fmla="*/ 0 w 2080890"/>
              <a:gd name="connsiteY3" fmla="*/ 634417 h 634417"/>
              <a:gd name="connsiteX4" fmla="*/ 0 w 2080890"/>
              <a:gd name="connsiteY4" fmla="*/ 0 h 6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90" h="634417">
                <a:moveTo>
                  <a:pt x="0" y="0"/>
                </a:moveTo>
                <a:lnTo>
                  <a:pt x="2080890" y="0"/>
                </a:lnTo>
                <a:lnTo>
                  <a:pt x="2080890" y="634417"/>
                </a:lnTo>
                <a:lnTo>
                  <a:pt x="0" y="634417"/>
                </a:lnTo>
                <a:lnTo>
                  <a:pt x="0" y="0"/>
                </a:lnTo>
                <a:close/>
              </a:path>
            </a:pathLst>
          </a:custGeom>
          <a:solidFill>
            <a:srgbClr val="97C7E1">
              <a:alpha val="4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ar-LB"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حتى </a:t>
            </a: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3" name="Freeform: Shape 62">
            <a:extLst>
              <a:ext uri="{FF2B5EF4-FFF2-40B4-BE49-F238E27FC236}">
                <a16:creationId xmlns:a16="http://schemas.microsoft.com/office/drawing/2014/main" id="{75037476-41CD-E208-EC6D-7FABDEC60C9B}"/>
              </a:ext>
            </a:extLst>
          </p:cNvPr>
          <p:cNvSpPr/>
          <p:nvPr/>
        </p:nvSpPr>
        <p:spPr>
          <a:xfrm flipH="1">
            <a:off x="9121096" y="3196174"/>
            <a:ext cx="151112" cy="520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Freeform: Shape 63">
            <a:extLst>
              <a:ext uri="{FF2B5EF4-FFF2-40B4-BE49-F238E27FC236}">
                <a16:creationId xmlns:a16="http://schemas.microsoft.com/office/drawing/2014/main" id="{7B892D9C-5175-C146-4B07-C64C3FC701FA}"/>
              </a:ext>
            </a:extLst>
          </p:cNvPr>
          <p:cNvSpPr/>
          <p:nvPr/>
        </p:nvSpPr>
        <p:spPr>
          <a:xfrm flipH="1">
            <a:off x="1668750" y="3178542"/>
            <a:ext cx="134079" cy="51659"/>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Freeform: Shape 64">
            <a:extLst>
              <a:ext uri="{FF2B5EF4-FFF2-40B4-BE49-F238E27FC236}">
                <a16:creationId xmlns:a16="http://schemas.microsoft.com/office/drawing/2014/main" id="{329D90FC-D2A0-FCA5-2B30-F4B592EA19EA}"/>
              </a:ext>
            </a:extLst>
          </p:cNvPr>
          <p:cNvSpPr/>
          <p:nvPr/>
        </p:nvSpPr>
        <p:spPr>
          <a:xfrm flipH="1">
            <a:off x="6750787" y="3155955"/>
            <a:ext cx="170825" cy="115726"/>
          </a:xfrm>
          <a:custGeom>
            <a:avLst/>
            <a:gdLst>
              <a:gd name="connsiteX0" fmla="*/ 0 w 416178"/>
              <a:gd name="connsiteY0" fmla="*/ 45720 h 91440"/>
              <a:gd name="connsiteX1" fmla="*/ 416178 w 416178"/>
              <a:gd name="connsiteY1" fmla="*/ 45720 h 91440"/>
            </a:gdLst>
            <a:ahLst/>
            <a:cxnLst>
              <a:cxn ang="0">
                <a:pos x="connsiteX0" y="connsiteY0"/>
              </a:cxn>
              <a:cxn ang="0">
                <a:pos x="connsiteX1" y="connsiteY1"/>
              </a:cxn>
            </a:cxnLst>
            <a:rect l="l" t="t" r="r" b="b"/>
            <a:pathLst>
              <a:path w="416178" h="91440">
                <a:moveTo>
                  <a:pt x="0" y="45720"/>
                </a:moveTo>
                <a:lnTo>
                  <a:pt x="416178" y="45720"/>
                </a:lnTo>
              </a:path>
            </a:pathLst>
          </a:custGeom>
          <a:solidFill>
            <a:srgbClr val="BEC9D4"/>
          </a:solid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385" tIns="35316" rIns="210385" bIns="3531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a:extLst>
              <a:ext uri="{FF2B5EF4-FFF2-40B4-BE49-F238E27FC236}">
                <a16:creationId xmlns:a16="http://schemas.microsoft.com/office/drawing/2014/main" id="{4487E583-B83C-4118-8E7D-178E3065E62D}"/>
              </a:ext>
            </a:extLst>
          </p:cNvPr>
          <p:cNvSpPr/>
          <p:nvPr/>
        </p:nvSpPr>
        <p:spPr>
          <a:xfrm flipH="1">
            <a:off x="1103662" y="5737206"/>
            <a:ext cx="10158486" cy="25602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140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إجمالي درجة التقييم الرسمي =10</a:t>
            </a:r>
            <a:endParaRPr kumimoji="0" lang="en-US" sz="14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Slide Number Placeholder 94">
            <a:extLst>
              <a:ext uri="{FF2B5EF4-FFF2-40B4-BE49-F238E27FC236}">
                <a16:creationId xmlns:a16="http://schemas.microsoft.com/office/drawing/2014/main" id="{9B9FB84D-5840-8DA2-C4C1-66D928CC5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70C4-EC28-4139-804F-3105A1F2421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6" name="TextBox 95">
            <a:extLst>
              <a:ext uri="{FF2B5EF4-FFF2-40B4-BE49-F238E27FC236}">
                <a16:creationId xmlns:a16="http://schemas.microsoft.com/office/drawing/2014/main" id="{B102E0F9-032B-9264-DD0C-DCAC8EE0678D}"/>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97" name="Rectangle 96">
            <a:extLst>
              <a:ext uri="{FF2B5EF4-FFF2-40B4-BE49-F238E27FC236}">
                <a16:creationId xmlns:a16="http://schemas.microsoft.com/office/drawing/2014/main" id="{7FCDC4ED-B177-B2EA-BEFB-BD0BDDDC92FD}"/>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8" name="Title 1">
            <a:extLst>
              <a:ext uri="{FF2B5EF4-FFF2-40B4-BE49-F238E27FC236}">
                <a16:creationId xmlns:a16="http://schemas.microsoft.com/office/drawing/2014/main" id="{7D397CE4-A201-94BC-5DEA-26886DB722CE}"/>
              </a:ext>
            </a:extLst>
          </p:cNvPr>
          <p:cNvSpPr txBox="1">
            <a:spLocks/>
          </p:cNvSpPr>
          <p:nvPr/>
        </p:nvSpPr>
        <p:spPr>
          <a:xfrm>
            <a:off x="1127897" y="209711"/>
            <a:ext cx="10709309" cy="461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defRPr/>
            </a:pPr>
            <a:r>
              <a:rPr lang="ar-LB" sz="2400" b="1">
                <a:latin typeface="Aptos Display" panose="02110004020202020204"/>
                <a:ea typeface="Calibri"/>
                <a:cs typeface="Calibri"/>
              </a:rPr>
              <a:t> مجلس الانماء والاعمار : مثال عن عملية التقييم</a:t>
            </a:r>
            <a:r>
              <a:rPr kumimoji="0" lang="ar-LB" sz="2400" b="1" i="0" u="none" strike="noStrike" kern="1200" cap="none" spc="0" normalizeH="0" baseline="0" noProof="0">
                <a:ln>
                  <a:noFill/>
                </a:ln>
                <a:effectLst/>
                <a:uLnTx/>
                <a:uFillTx/>
                <a:latin typeface="Aptos Display" panose="02110004020202020204"/>
                <a:ea typeface="Calibri"/>
                <a:cs typeface="Calibri"/>
              </a:rPr>
              <a:t> الرسمي والمعايير المعتمدة</a:t>
            </a:r>
            <a:r>
              <a:rPr lang="ar-LB" sz="2400" b="1">
                <a:latin typeface="Aptos Display" panose="02110004020202020204"/>
                <a:ea typeface="Calibri"/>
                <a:cs typeface="Calibri"/>
              </a:rPr>
              <a:t> للمناصب المعلنة</a:t>
            </a:r>
            <a:endParaRPr lang="ar-LB" sz="2400" b="1" i="0" u="none" strike="noStrike" kern="1200" cap="none" spc="0" normalizeH="0" baseline="0" noProof="0">
              <a:ln>
                <a:noFill/>
              </a:ln>
              <a:effectLst/>
              <a:uLnTx/>
              <a:uFillTx/>
              <a:ea typeface="Calibri"/>
              <a:cs typeface="Calibri"/>
            </a:endParaRPr>
          </a:p>
        </p:txBody>
      </p:sp>
      <p:sp>
        <p:nvSpPr>
          <p:cNvPr id="2" name="Rectangle: Rounded Corners 1">
            <a:extLst>
              <a:ext uri="{FF2B5EF4-FFF2-40B4-BE49-F238E27FC236}">
                <a16:creationId xmlns:a16="http://schemas.microsoft.com/office/drawing/2014/main" id="{A3E37AC9-193C-A588-1D0F-FFDFCCA4C1B2}"/>
              </a:ext>
            </a:extLst>
          </p:cNvPr>
          <p:cNvSpPr/>
          <p:nvPr/>
        </p:nvSpPr>
        <p:spPr>
          <a:xfrm>
            <a:off x="1837085" y="887001"/>
            <a:ext cx="7325979" cy="330059"/>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وصف المؤشّر</a:t>
            </a:r>
            <a:r>
              <a:rPr kumimoji="0" lang="ar-L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AE71EA06-C197-7E5D-AA2F-C981C18AE7A6}"/>
              </a:ext>
            </a:extLst>
          </p:cNvPr>
          <p:cNvSpPr/>
          <p:nvPr/>
        </p:nvSpPr>
        <p:spPr>
          <a:xfrm>
            <a:off x="357114" y="863862"/>
            <a:ext cx="1303534" cy="324983"/>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التقييم</a:t>
            </a:r>
            <a:r>
              <a:rPr kumimoji="0" lang="ar-L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AF75DFD6-720E-6724-76F2-9BD1A2E60CFA}"/>
              </a:ext>
            </a:extLst>
          </p:cNvPr>
          <p:cNvSpPr/>
          <p:nvPr/>
        </p:nvSpPr>
        <p:spPr>
          <a:xfrm>
            <a:off x="11294801" y="880642"/>
            <a:ext cx="736955" cy="337410"/>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البعد</a:t>
            </a: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B177F9ED-79EB-F040-94D9-9A046BBE3454}"/>
              </a:ext>
            </a:extLst>
          </p:cNvPr>
          <p:cNvSpPr/>
          <p:nvPr/>
        </p:nvSpPr>
        <p:spPr>
          <a:xfrm>
            <a:off x="9405229" y="887001"/>
            <a:ext cx="1828219" cy="333583"/>
          </a:xfrm>
          <a:prstGeom prst="roundRect">
            <a:avLst/>
          </a:prstGeom>
          <a:solidFill>
            <a:schemeClr val="tx2">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المؤشّر</a:t>
            </a: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77F6B9C-1CD6-081E-E646-15E72A898002}"/>
              </a:ext>
            </a:extLst>
          </p:cNvPr>
          <p:cNvSpPr txBox="1"/>
          <p:nvPr/>
        </p:nvSpPr>
        <p:spPr>
          <a:xfrm>
            <a:off x="1" y="6642556"/>
            <a:ext cx="82441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Aptos" panose="02110004020202020204"/>
                <a:ea typeface="+mn-ea"/>
                <a:cs typeface="+mn-cs"/>
              </a:rPr>
              <a:t>© 2025 Copyright, All Rights Reserved. Office of the Minister of State for Administrative Reform (OMSAR) </a:t>
            </a:r>
          </a:p>
        </p:txBody>
      </p:sp>
      <p:sp>
        <p:nvSpPr>
          <p:cNvPr id="7" name="Rectangle 6">
            <a:extLst>
              <a:ext uri="{FF2B5EF4-FFF2-40B4-BE49-F238E27FC236}">
                <a16:creationId xmlns:a16="http://schemas.microsoft.com/office/drawing/2014/main" id="{44E8C616-BC09-83F7-6A40-9AEC9BC9A13D}"/>
              </a:ext>
            </a:extLst>
          </p:cNvPr>
          <p:cNvSpPr/>
          <p:nvPr/>
        </p:nvSpPr>
        <p:spPr>
          <a:xfrm>
            <a:off x="0" y="6596834"/>
            <a:ext cx="10515600" cy="45722"/>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C26DDC47-751F-2D23-1EA3-C58C4F78EE88}"/>
              </a:ext>
            </a:extLst>
          </p:cNvPr>
          <p:cNvPicPr>
            <a:picLocks noChangeAspect="1"/>
          </p:cNvPicPr>
          <p:nvPr/>
        </p:nvPicPr>
        <p:blipFill>
          <a:blip r:embed="rId2">
            <a:extLst>
              <a:ext uri="{28A0092B-C50C-407E-A947-70E740481C1C}">
                <a14:useLocalDpi xmlns:a14="http://schemas.microsoft.com/office/drawing/2010/main" val="0"/>
              </a:ext>
            </a:extLst>
          </a:blip>
          <a:srcRect t="7646" b="8739"/>
          <a:stretch/>
        </p:blipFill>
        <p:spPr bwMode="auto">
          <a:xfrm>
            <a:off x="0" y="0"/>
            <a:ext cx="682304" cy="805627"/>
          </a:xfrm>
          <a:prstGeom prst="rect">
            <a:avLst/>
          </a:prstGeom>
          <a:noFill/>
        </p:spPr>
      </p:pic>
    </p:spTree>
    <p:extLst>
      <p:ext uri="{BB962C8B-B14F-4D97-AF65-F5344CB8AC3E}">
        <p14:creationId xmlns:p14="http://schemas.microsoft.com/office/powerpoint/2010/main" val="479355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e4fac9-5705-435a-ba23-fd43cd98116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A39619F524124B84FFF88C174A7E4C" ma:contentTypeVersion="9" ma:contentTypeDescription="Create a new document." ma:contentTypeScope="" ma:versionID="09fbf7820a5b9b94f72529ec4ac1fb3c">
  <xsd:schema xmlns:xsd="http://www.w3.org/2001/XMLSchema" xmlns:xs="http://www.w3.org/2001/XMLSchema" xmlns:p="http://schemas.microsoft.com/office/2006/metadata/properties" xmlns:ns2="91e4fac9-5705-435a-ba23-fd43cd981161" targetNamespace="http://schemas.microsoft.com/office/2006/metadata/properties" ma:root="true" ma:fieldsID="8aee55e36c705df40ada31a3353a9ac6" ns2:_="">
    <xsd:import namespace="91e4fac9-5705-435a-ba23-fd43cd9811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4fac9-5705-435a-ba23-fd43cd981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9b34d7-d3db-40b8-b16a-19616a4d35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DBE324-5768-4002-94E0-CEE483D959D9}">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91e4fac9-5705-435a-ba23-fd43cd981161"/>
    <ds:schemaRef ds:uri="http://www.w3.org/XML/1998/namespace"/>
  </ds:schemaRefs>
</ds:datastoreItem>
</file>

<file path=customXml/itemProps2.xml><?xml version="1.0" encoding="utf-8"?>
<ds:datastoreItem xmlns:ds="http://schemas.openxmlformats.org/officeDocument/2006/customXml" ds:itemID="{1DEC5C7F-0BFC-403E-9E68-709DFE233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e4fac9-5705-435a-ba23-fd43cd9811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C2B9BB-FB4F-4CBB-84A7-9B6EA77E77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Widescreen</PresentationFormat>
  <Paragraphs>343</Paragraphs>
  <Slides>15</Slides>
  <Notes>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30" baseType="lpstr">
      <vt:lpstr>Aptos</vt:lpstr>
      <vt:lpstr>Aptos Display</vt:lpstr>
      <vt:lpstr>Aptos Narrow</vt:lpstr>
      <vt:lpstr>Arial</vt:lpstr>
      <vt:lpstr>Calibri</vt:lpstr>
      <vt:lpstr>Calibri Light</vt:lpstr>
      <vt:lpstr>Lato Light</vt:lpstr>
      <vt:lpstr>Segoe UI</vt:lpstr>
      <vt:lpstr>Simplified Arabic</vt:lpstr>
      <vt:lpstr>Times New Roman</vt:lpstr>
      <vt:lpstr>Trebuchet MS</vt:lpstr>
      <vt:lpstr>Office Theme</vt:lpstr>
      <vt:lpstr>1_Office Theme</vt:lpstr>
      <vt:lpstr>2_Office Theme</vt:lpstr>
      <vt:lpstr>think-cell Slide</vt:lpstr>
      <vt:lpstr>PowerPoint Presentation</vt:lpstr>
      <vt:lpstr>هدف المؤتمر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Moallem</dc:creator>
  <cp:lastModifiedBy>Micheline Moubarak</cp:lastModifiedBy>
  <cp:revision>2</cp:revision>
  <cp:lastPrinted>2025-05-30T05:17:38Z</cp:lastPrinted>
  <dcterms:created xsi:type="dcterms:W3CDTF">2025-05-26T07:38:14Z</dcterms:created>
  <dcterms:modified xsi:type="dcterms:W3CDTF">2025-07-28T07:59:13Z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0x01010053A39619F524124B84FFF88C174A7E4C</vt:lpwstr>
  </property>
  <property fmtid="{D5CDD505-2E9C-101B-9397-08002B2CF9AE}" pid="3" name="Order">
    <vt:r8>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